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pn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ags/tag2.xml" ContentType="application/vnd.openxmlformats-officedocument.presentationml.tag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ags/tag3.xml" ContentType="application/vnd.openxmlformats-officedocument.presentationml.tags+xml"/>
  <Override PartName="/ppt/tags/tag4.xml" ContentType="application/vnd.openxmlformats-officedocument.presentationml.tags+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3.xml" ContentType="application/vnd.openxmlformats-officedocument.theme+xml"/>
  <Override PartName="/ppt/tags/tag5.xml" ContentType="application/vnd.openxmlformats-officedocument.presentationml.tags+xml"/>
  <Override PartName="/ppt/tags/tag6.xml" ContentType="application/vnd.openxmlformats-officedocument.presentationml.tags+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4.xml" ContentType="application/vnd.openxmlformats-officedocument.theme+xml"/>
  <Override PartName="/ppt/tags/tag7.xml" ContentType="application/vnd.openxmlformats-officedocument.presentationml.tags+xml"/>
  <Override PartName="/ppt/tags/tag8.xml" ContentType="application/vnd.openxmlformats-officedocument.presentationml.tags+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5.xml" ContentType="application/vnd.openxmlformats-officedocument.theme+xml"/>
  <Override PartName="/ppt/tags/tag9.xml" ContentType="application/vnd.openxmlformats-officedocument.presentationml.tags+xml"/>
  <Override PartName="/ppt/tags/tag10.xml" ContentType="application/vnd.openxmlformats-officedocument.presentationml.tags+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1.xml" ContentType="application/vnd.openxmlformats-officedocument.presentationml.tags+xml"/>
  <Override PartName="/ppt/notesSlides/notesSlide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840" r:id="rId4"/>
    <p:sldMasterId id="2147483842" r:id="rId5"/>
    <p:sldMasterId id="2147483882" r:id="rId6"/>
    <p:sldMasterId id="2147483925" r:id="rId7"/>
    <p:sldMasterId id="2147483962" r:id="rId8"/>
  </p:sldMasterIdLst>
  <p:notesMasterIdLst>
    <p:notesMasterId r:id="rId29"/>
  </p:notesMasterIdLst>
  <p:handoutMasterIdLst>
    <p:handoutMasterId r:id="rId30"/>
  </p:handoutMasterIdLst>
  <p:sldIdLst>
    <p:sldId id="2146845808" r:id="rId9"/>
    <p:sldId id="2147470462" r:id="rId10"/>
    <p:sldId id="2147470470" r:id="rId11"/>
    <p:sldId id="2147470457" r:id="rId12"/>
    <p:sldId id="2147470473" r:id="rId13"/>
    <p:sldId id="2147470472" r:id="rId14"/>
    <p:sldId id="2147470478" r:id="rId15"/>
    <p:sldId id="2147470475" r:id="rId16"/>
    <p:sldId id="2147470476" r:id="rId17"/>
    <p:sldId id="2147470479" r:id="rId18"/>
    <p:sldId id="2147470465" r:id="rId19"/>
    <p:sldId id="2147470471" r:id="rId20"/>
    <p:sldId id="2147470480" r:id="rId21"/>
    <p:sldId id="2147470481" r:id="rId22"/>
    <p:sldId id="2147470482" r:id="rId23"/>
    <p:sldId id="2147470483" r:id="rId24"/>
    <p:sldId id="2147470484" r:id="rId25"/>
    <p:sldId id="2147470485" r:id="rId26"/>
    <p:sldId id="2147470486" r:id="rId27"/>
    <p:sldId id="2147470459" r:id="rId28"/>
  </p:sldIdLst>
  <p:sldSz cx="12192000" cy="6858000"/>
  <p:notesSz cx="6889750" cy="10021888"/>
  <p:custDataLst>
    <p:tags r:id="rId31"/>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7423" userDrawn="1">
          <p15:clr>
            <a:srgbClr val="A4A3A4"/>
          </p15:clr>
        </p15:guide>
        <p15:guide id="2" orient="horz" pos="3884" userDrawn="1">
          <p15:clr>
            <a:srgbClr val="A4A3A4"/>
          </p15:clr>
        </p15:guide>
        <p15:guide id="3"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5" name="Author" initials="A" lastIdx="0" clrIdx="1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BEBED"/>
    <a:srgbClr val="CE056A"/>
    <a:srgbClr val="FEDEEE"/>
    <a:srgbClr val="FF5800"/>
    <a:srgbClr val="FFF0E7"/>
    <a:srgbClr val="FDE7E3"/>
    <a:srgbClr val="FDF1F5"/>
    <a:srgbClr val="E1FDFF"/>
    <a:srgbClr val="F9DFE8"/>
    <a:srgbClr val="FCEEF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6ED156E-6144-406B-82BE-9008465AD913}" v="67" dt="2022-08-10T05:20:48.718"/>
    <p1510:client id="{836E4801-B4CD-42A9-825A-E175984727E4}" v="10" dt="2022-08-09T07:00:59.029"/>
    <p1510:client id="{B12609CC-BBCB-43F3-A0A9-41375A059D56}" v="14" dt="2022-08-10T05:44:41.995"/>
    <p1510:client id="{C7DA5476-638A-4BA9-A32D-A602E8A9D3BF}" v="1498" dt="2022-08-09T07:40:52.94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2906" autoAdjust="0"/>
  </p:normalViewPr>
  <p:slideViewPr>
    <p:cSldViewPr snapToGrid="0">
      <p:cViewPr varScale="1">
        <p:scale>
          <a:sx n="52" d="100"/>
          <a:sy n="52" d="100"/>
        </p:scale>
        <p:origin x="1204" y="56"/>
      </p:cViewPr>
      <p:guideLst>
        <p:guide pos="7423"/>
        <p:guide orient="horz" pos="3884"/>
        <p:guide pos="384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21" Type="http://schemas.openxmlformats.org/officeDocument/2006/relationships/slide" Target="slides/slide13.xml"/><Relationship Id="rId34" Type="http://schemas.openxmlformats.org/officeDocument/2006/relationships/viewProps" Target="viewProps.xml"/><Relationship Id="rId7" Type="http://schemas.openxmlformats.org/officeDocument/2006/relationships/slideMaster" Target="slideMasters/slideMaster4.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commentAuthors" Target="commentAuthors.xml"/><Relationship Id="rId37" Type="http://schemas.microsoft.com/office/2015/10/relationships/revisionInfo" Target="revisionInfo.xml"/><Relationship Id="rId5" Type="http://schemas.openxmlformats.org/officeDocument/2006/relationships/slideMaster" Target="slideMasters/slideMaster2.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tableStyles" Target="tableStyles.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tags" Target="tags/tag1.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handoutMaster" Target="handoutMasters/handoutMaster1.xml"/><Relationship Id="rId35" Type="http://schemas.openxmlformats.org/officeDocument/2006/relationships/theme" Target="theme/theme1.xml"/><Relationship Id="rId8" Type="http://schemas.openxmlformats.org/officeDocument/2006/relationships/slideMaster" Target="slideMasters/slideMaster5.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1437B1C-CD22-44D2-ABD1-B5B76CB58C94}"/>
              </a:ext>
            </a:extLst>
          </p:cNvPr>
          <p:cNvSpPr>
            <a:spLocks noGrp="1"/>
          </p:cNvSpPr>
          <p:nvPr>
            <p:ph type="hdr" sz="quarter"/>
          </p:nvPr>
        </p:nvSpPr>
        <p:spPr>
          <a:xfrm>
            <a:off x="0" y="1"/>
            <a:ext cx="2985559" cy="502834"/>
          </a:xfrm>
          <a:prstGeom prst="rect">
            <a:avLst/>
          </a:prstGeom>
        </p:spPr>
        <p:txBody>
          <a:bodyPr vert="horz" lIns="97173" tIns="48587" rIns="97173" bIns="48587" rtlCol="0"/>
          <a:lstStyle>
            <a:lvl1pPr algn="l">
              <a:defRPr sz="1300"/>
            </a:lvl1pPr>
          </a:lstStyle>
          <a:p>
            <a:endParaRPr lang="en-AU"/>
          </a:p>
        </p:txBody>
      </p:sp>
      <p:sp>
        <p:nvSpPr>
          <p:cNvPr id="3" name="Date Placeholder 2">
            <a:extLst>
              <a:ext uri="{FF2B5EF4-FFF2-40B4-BE49-F238E27FC236}">
                <a16:creationId xmlns:a16="http://schemas.microsoft.com/office/drawing/2014/main" id="{D7EA63F1-1712-4146-AD2B-D2DBE0B97E4C}"/>
              </a:ext>
            </a:extLst>
          </p:cNvPr>
          <p:cNvSpPr>
            <a:spLocks noGrp="1"/>
          </p:cNvSpPr>
          <p:nvPr>
            <p:ph type="dt" sz="quarter" idx="1"/>
          </p:nvPr>
        </p:nvSpPr>
        <p:spPr>
          <a:xfrm>
            <a:off x="3902597" y="1"/>
            <a:ext cx="2985559" cy="502834"/>
          </a:xfrm>
          <a:prstGeom prst="rect">
            <a:avLst/>
          </a:prstGeom>
        </p:spPr>
        <p:txBody>
          <a:bodyPr vert="horz" lIns="97173" tIns="48587" rIns="97173" bIns="48587" rtlCol="0"/>
          <a:lstStyle>
            <a:lvl1pPr algn="r">
              <a:defRPr sz="1300"/>
            </a:lvl1pPr>
          </a:lstStyle>
          <a:p>
            <a:fld id="{9B67C320-D9A7-4448-92D3-F1B708B39680}" type="datetimeFigureOut">
              <a:rPr lang="en-AU" smtClean="0"/>
              <a:t>10/08/2022</a:t>
            </a:fld>
            <a:endParaRPr lang="en-AU"/>
          </a:p>
        </p:txBody>
      </p:sp>
      <p:sp>
        <p:nvSpPr>
          <p:cNvPr id="4" name="Footer Placeholder 3">
            <a:extLst>
              <a:ext uri="{FF2B5EF4-FFF2-40B4-BE49-F238E27FC236}">
                <a16:creationId xmlns:a16="http://schemas.microsoft.com/office/drawing/2014/main" id="{26BF23F0-78CA-454D-8380-871AF4ABC493}"/>
              </a:ext>
            </a:extLst>
          </p:cNvPr>
          <p:cNvSpPr>
            <a:spLocks noGrp="1"/>
          </p:cNvSpPr>
          <p:nvPr>
            <p:ph type="ftr" sz="quarter" idx="2"/>
          </p:nvPr>
        </p:nvSpPr>
        <p:spPr>
          <a:xfrm>
            <a:off x="0" y="9519055"/>
            <a:ext cx="2985559" cy="502833"/>
          </a:xfrm>
          <a:prstGeom prst="rect">
            <a:avLst/>
          </a:prstGeom>
        </p:spPr>
        <p:txBody>
          <a:bodyPr vert="horz" lIns="97173" tIns="48587" rIns="97173" bIns="48587" rtlCol="0" anchor="b"/>
          <a:lstStyle>
            <a:lvl1pPr algn="l">
              <a:defRPr sz="1300"/>
            </a:lvl1pPr>
          </a:lstStyle>
          <a:p>
            <a:endParaRPr lang="en-AU"/>
          </a:p>
        </p:txBody>
      </p:sp>
      <p:sp>
        <p:nvSpPr>
          <p:cNvPr id="5" name="Slide Number Placeholder 4">
            <a:extLst>
              <a:ext uri="{FF2B5EF4-FFF2-40B4-BE49-F238E27FC236}">
                <a16:creationId xmlns:a16="http://schemas.microsoft.com/office/drawing/2014/main" id="{A1B122B1-7FD4-4F7D-8D0C-F640ABC3965A}"/>
              </a:ext>
            </a:extLst>
          </p:cNvPr>
          <p:cNvSpPr>
            <a:spLocks noGrp="1"/>
          </p:cNvSpPr>
          <p:nvPr>
            <p:ph type="sldNum" sz="quarter" idx="3"/>
          </p:nvPr>
        </p:nvSpPr>
        <p:spPr>
          <a:xfrm>
            <a:off x="3902597" y="9519055"/>
            <a:ext cx="2985559" cy="502833"/>
          </a:xfrm>
          <a:prstGeom prst="rect">
            <a:avLst/>
          </a:prstGeom>
        </p:spPr>
        <p:txBody>
          <a:bodyPr vert="horz" lIns="97173" tIns="48587" rIns="97173" bIns="48587" rtlCol="0" anchor="b"/>
          <a:lstStyle>
            <a:lvl1pPr algn="r">
              <a:defRPr sz="1300"/>
            </a:lvl1pPr>
          </a:lstStyle>
          <a:p>
            <a:fld id="{AEAB284A-7447-4F37-B8AB-EA9D216DB5FB}" type="slidenum">
              <a:rPr lang="en-AU" smtClean="0"/>
              <a:t>‹#›</a:t>
            </a:fld>
            <a:endParaRPr lang="en-AU"/>
          </a:p>
        </p:txBody>
      </p:sp>
    </p:spTree>
    <p:extLst>
      <p:ext uri="{BB962C8B-B14F-4D97-AF65-F5344CB8AC3E}">
        <p14:creationId xmlns:p14="http://schemas.microsoft.com/office/powerpoint/2010/main" val="376531766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85559" cy="502834"/>
          </a:xfrm>
          <a:prstGeom prst="rect">
            <a:avLst/>
          </a:prstGeom>
        </p:spPr>
        <p:txBody>
          <a:bodyPr vert="horz" lIns="97173" tIns="48587" rIns="97173" bIns="48587" rtlCol="0"/>
          <a:lstStyle>
            <a:lvl1pPr algn="l">
              <a:defRPr sz="1300"/>
            </a:lvl1pPr>
          </a:lstStyle>
          <a:p>
            <a:endParaRPr lang="en-AU"/>
          </a:p>
        </p:txBody>
      </p:sp>
      <p:sp>
        <p:nvSpPr>
          <p:cNvPr id="3" name="Date Placeholder 2"/>
          <p:cNvSpPr>
            <a:spLocks noGrp="1"/>
          </p:cNvSpPr>
          <p:nvPr>
            <p:ph type="dt" idx="1"/>
          </p:nvPr>
        </p:nvSpPr>
        <p:spPr>
          <a:xfrm>
            <a:off x="3902597" y="1"/>
            <a:ext cx="2985559" cy="502834"/>
          </a:xfrm>
          <a:prstGeom prst="rect">
            <a:avLst/>
          </a:prstGeom>
        </p:spPr>
        <p:txBody>
          <a:bodyPr vert="horz" lIns="97173" tIns="48587" rIns="97173" bIns="48587" rtlCol="0"/>
          <a:lstStyle>
            <a:lvl1pPr algn="r">
              <a:defRPr sz="1300"/>
            </a:lvl1pPr>
          </a:lstStyle>
          <a:p>
            <a:fld id="{86708173-BFA6-4741-8ABA-B777CEB02B50}" type="datetimeFigureOut">
              <a:rPr lang="en-AU" smtClean="0"/>
              <a:t>10/08/2022</a:t>
            </a:fld>
            <a:endParaRPr lang="en-AU"/>
          </a:p>
        </p:txBody>
      </p:sp>
      <p:sp>
        <p:nvSpPr>
          <p:cNvPr id="4" name="Slide Image Placeholder 3"/>
          <p:cNvSpPr>
            <a:spLocks noGrp="1" noRot="1" noChangeAspect="1"/>
          </p:cNvSpPr>
          <p:nvPr>
            <p:ph type="sldImg" idx="2"/>
          </p:nvPr>
        </p:nvSpPr>
        <p:spPr>
          <a:xfrm>
            <a:off x="439738" y="1252538"/>
            <a:ext cx="6011862" cy="3382962"/>
          </a:xfrm>
          <a:prstGeom prst="rect">
            <a:avLst/>
          </a:prstGeom>
          <a:noFill/>
          <a:ln w="12700">
            <a:solidFill>
              <a:prstClr val="black"/>
            </a:solidFill>
          </a:ln>
        </p:spPr>
        <p:txBody>
          <a:bodyPr vert="horz" lIns="97173" tIns="48587" rIns="97173" bIns="48587" rtlCol="0" anchor="ctr"/>
          <a:lstStyle/>
          <a:p>
            <a:endParaRPr lang="en-AU"/>
          </a:p>
        </p:txBody>
      </p:sp>
      <p:sp>
        <p:nvSpPr>
          <p:cNvPr id="5" name="Notes Placeholder 4"/>
          <p:cNvSpPr>
            <a:spLocks noGrp="1"/>
          </p:cNvSpPr>
          <p:nvPr>
            <p:ph type="body" sz="quarter" idx="3"/>
          </p:nvPr>
        </p:nvSpPr>
        <p:spPr>
          <a:xfrm>
            <a:off x="688975" y="4823033"/>
            <a:ext cx="5511800" cy="3946118"/>
          </a:xfrm>
          <a:prstGeom prst="rect">
            <a:avLst/>
          </a:prstGeom>
        </p:spPr>
        <p:txBody>
          <a:bodyPr vert="horz" lIns="97173" tIns="48587" rIns="97173" bIns="48587"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9519055"/>
            <a:ext cx="2985559" cy="502833"/>
          </a:xfrm>
          <a:prstGeom prst="rect">
            <a:avLst/>
          </a:prstGeom>
        </p:spPr>
        <p:txBody>
          <a:bodyPr vert="horz" lIns="97173" tIns="48587" rIns="97173" bIns="48587" rtlCol="0" anchor="b"/>
          <a:lstStyle>
            <a:lvl1pPr algn="l">
              <a:defRPr sz="1300"/>
            </a:lvl1pPr>
          </a:lstStyle>
          <a:p>
            <a:endParaRPr lang="en-AU"/>
          </a:p>
        </p:txBody>
      </p:sp>
      <p:sp>
        <p:nvSpPr>
          <p:cNvPr id="7" name="Slide Number Placeholder 6"/>
          <p:cNvSpPr>
            <a:spLocks noGrp="1"/>
          </p:cNvSpPr>
          <p:nvPr>
            <p:ph type="sldNum" sz="quarter" idx="5"/>
          </p:nvPr>
        </p:nvSpPr>
        <p:spPr>
          <a:xfrm>
            <a:off x="3902597" y="9519055"/>
            <a:ext cx="2985559" cy="502833"/>
          </a:xfrm>
          <a:prstGeom prst="rect">
            <a:avLst/>
          </a:prstGeom>
        </p:spPr>
        <p:txBody>
          <a:bodyPr vert="horz" lIns="97173" tIns="48587" rIns="97173" bIns="48587" rtlCol="0" anchor="b"/>
          <a:lstStyle>
            <a:lvl1pPr algn="r">
              <a:defRPr sz="1300"/>
            </a:lvl1pPr>
          </a:lstStyle>
          <a:p>
            <a:fld id="{D7FF452E-224D-4FAB-8E95-F18F4E6C5DEF}" type="slidenum">
              <a:rPr lang="en-AU" smtClean="0"/>
              <a:t>‹#›</a:t>
            </a:fld>
            <a:endParaRPr lang="en-AU"/>
          </a:p>
        </p:txBody>
      </p:sp>
    </p:spTree>
    <p:extLst>
      <p:ext uri="{BB962C8B-B14F-4D97-AF65-F5344CB8AC3E}">
        <p14:creationId xmlns:p14="http://schemas.microsoft.com/office/powerpoint/2010/main" val="7117433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7FF452E-224D-4FAB-8E95-F18F4E6C5DEF}" type="slidenum">
              <a:rPr lang="en-AU" smtClean="0"/>
              <a:t>1</a:t>
            </a:fld>
            <a:endParaRPr lang="en-AU"/>
          </a:p>
        </p:txBody>
      </p:sp>
    </p:spTree>
    <p:extLst>
      <p:ext uri="{BB962C8B-B14F-4D97-AF65-F5344CB8AC3E}">
        <p14:creationId xmlns:p14="http://schemas.microsoft.com/office/powerpoint/2010/main" val="35252150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D7FF452E-224D-4FAB-8E95-F18F4E6C5DEF}" type="slidenum">
              <a:rPr lang="en-AU" smtClean="0"/>
              <a:t>8</a:t>
            </a:fld>
            <a:endParaRPr lang="en-AU"/>
          </a:p>
        </p:txBody>
      </p:sp>
    </p:spTree>
    <p:extLst>
      <p:ext uri="{BB962C8B-B14F-4D97-AF65-F5344CB8AC3E}">
        <p14:creationId xmlns:p14="http://schemas.microsoft.com/office/powerpoint/2010/main" val="1981027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7FF452E-224D-4FAB-8E95-F18F4E6C5DEF}" type="slidenum">
              <a:rPr lang="en-AU" smtClean="0"/>
              <a:t>20</a:t>
            </a:fld>
            <a:endParaRPr lang="en-AU"/>
          </a:p>
        </p:txBody>
      </p:sp>
    </p:spTree>
    <p:extLst>
      <p:ext uri="{BB962C8B-B14F-4D97-AF65-F5344CB8AC3E}">
        <p14:creationId xmlns:p14="http://schemas.microsoft.com/office/powerpoint/2010/main" val="284651186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6.xml"/></Relationships>
</file>

<file path=ppt/slideLayouts/_rels/slideLayout28.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13.svg"/><Relationship Id="rId2" Type="http://schemas.openxmlformats.org/officeDocument/2006/relationships/image" Target="../media/image9.png"/><Relationship Id="rId1" Type="http://schemas.openxmlformats.org/officeDocument/2006/relationships/slideMaster" Target="../slideMasters/slideMaster4.xml"/><Relationship Id="rId6" Type="http://schemas.openxmlformats.org/officeDocument/2006/relationships/image" Target="../media/image12.png"/><Relationship Id="rId5" Type="http://schemas.openxmlformats.org/officeDocument/2006/relationships/image" Target="../media/image11.svg"/><Relationship Id="rId4" Type="http://schemas.openxmlformats.org/officeDocument/2006/relationships/image" Target="../media/image10.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8.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13.svg"/><Relationship Id="rId2" Type="http://schemas.openxmlformats.org/officeDocument/2006/relationships/image" Target="../media/image9.png"/><Relationship Id="rId1" Type="http://schemas.openxmlformats.org/officeDocument/2006/relationships/slideMaster" Target="../slideMasters/slideMaster5.xml"/><Relationship Id="rId6" Type="http://schemas.openxmlformats.org/officeDocument/2006/relationships/image" Target="../media/image12.png"/><Relationship Id="rId5" Type="http://schemas.openxmlformats.org/officeDocument/2006/relationships/image" Target="../media/image11.svg"/><Relationship Id="rId4" Type="http://schemas.openxmlformats.org/officeDocument/2006/relationships/image" Target="../media/image10.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Master" Target="../slideMasters/slideMaster5.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10.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5" name="Text Placeholder 2"/>
          <p:cNvSpPr>
            <a:spLocks noGrp="1"/>
          </p:cNvSpPr>
          <p:nvPr>
            <p:ph idx="1"/>
          </p:nvPr>
        </p:nvSpPr>
        <p:spPr>
          <a:xfrm>
            <a:off x="691376" y="1524000"/>
            <a:ext cx="10783229"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a:xfrm>
            <a:off x="691376" y="390719"/>
            <a:ext cx="10783229" cy="998344"/>
          </a:xfrm>
          <a:prstGeom prst="rect">
            <a:avLst/>
          </a:prstGeom>
        </p:spPr>
        <p:txBody>
          <a:bodyPr/>
          <a:lstStyle/>
          <a:p>
            <a:r>
              <a:rPr lang="en-US"/>
              <a:t>Click to edit Master title style</a:t>
            </a:r>
          </a:p>
        </p:txBody>
      </p:sp>
      <p:sp>
        <p:nvSpPr>
          <p:cNvPr id="2" name="Slide Number Placeholder 1">
            <a:extLst>
              <a:ext uri="{FF2B5EF4-FFF2-40B4-BE49-F238E27FC236}">
                <a16:creationId xmlns:a16="http://schemas.microsoft.com/office/drawing/2014/main" id="{47F2C7DF-21F8-7F43-AF2B-D19C00A05ECA}"/>
              </a:ext>
            </a:extLst>
          </p:cNvPr>
          <p:cNvSpPr>
            <a:spLocks noGrp="1"/>
          </p:cNvSpPr>
          <p:nvPr>
            <p:ph type="sldNum" sz="quarter" idx="10"/>
          </p:nvPr>
        </p:nvSpPr>
        <p:spPr/>
        <p:txBody>
          <a:bodyPr/>
          <a:lstStyle/>
          <a:p>
            <a:fld id="{0EE23A24-5E29-4F5A-B780-9568AE9A51DD}" type="slidenum">
              <a:rPr lang="en-US" smtClean="0"/>
              <a:pPr/>
              <a:t>‹#›</a:t>
            </a:fld>
            <a:endParaRPr lang="en-US"/>
          </a:p>
        </p:txBody>
      </p:sp>
      <p:pic>
        <p:nvPicPr>
          <p:cNvPr id="7" name="Picture 6">
            <a:extLst>
              <a:ext uri="{FF2B5EF4-FFF2-40B4-BE49-F238E27FC236}">
                <a16:creationId xmlns:a16="http://schemas.microsoft.com/office/drawing/2014/main" id="{53BD6436-3226-E056-BD8D-AAC9473E6B5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213325" y="6250697"/>
            <a:ext cx="1494933" cy="542516"/>
          </a:xfrm>
          <a:prstGeom prst="rect">
            <a:avLst/>
          </a:prstGeom>
        </p:spPr>
      </p:pic>
    </p:spTree>
    <p:extLst>
      <p:ext uri="{BB962C8B-B14F-4D97-AF65-F5344CB8AC3E}">
        <p14:creationId xmlns:p14="http://schemas.microsoft.com/office/powerpoint/2010/main" val="1467616022"/>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Columns w/ Subtitle">
    <p:spTree>
      <p:nvGrpSpPr>
        <p:cNvPr id="1" name=""/>
        <p:cNvGrpSpPr/>
        <p:nvPr/>
      </p:nvGrpSpPr>
      <p:grpSpPr>
        <a:xfrm>
          <a:off x="0" y="0"/>
          <a:ext cx="0" cy="0"/>
          <a:chOff x="0" y="0"/>
          <a:chExt cx="0" cy="0"/>
        </a:xfrm>
      </p:grpSpPr>
      <p:sp>
        <p:nvSpPr>
          <p:cNvPr id="8" name="Subtitle">
            <a:extLst>
              <a:ext uri="{FF2B5EF4-FFF2-40B4-BE49-F238E27FC236}">
                <a16:creationId xmlns:a16="http://schemas.microsoft.com/office/drawing/2014/main" id="{71927D01-A3FF-4204-B5DF-4AE350A462FB}"/>
              </a:ext>
            </a:extLst>
          </p:cNvPr>
          <p:cNvSpPr>
            <a:spLocks noGrp="1"/>
          </p:cNvSpPr>
          <p:nvPr>
            <p:ph type="body" sz="quarter" idx="36" hasCustomPrompt="1"/>
          </p:nvPr>
        </p:nvSpPr>
        <p:spPr>
          <a:xfrm>
            <a:off x="378000" y="1116000"/>
            <a:ext cx="9961200" cy="453183"/>
          </a:xfrm>
          <a:prstGeom prst="rect">
            <a:avLst/>
          </a:prstGeom>
        </p:spPr>
        <p:txBody>
          <a:bodyPr wrap="square" tIns="144000">
            <a:noAutofit/>
          </a:bodyPr>
          <a:lstStyle>
            <a:lvl1pPr marL="0" marR="0" indent="0" algn="l" defTabSz="1734634" rtl="0" eaLnBrk="1" fontAlgn="auto" latinLnBrk="0" hangingPunct="1">
              <a:lnSpc>
                <a:spcPct val="100000"/>
              </a:lnSpc>
              <a:spcBef>
                <a:spcPts val="0"/>
              </a:spcBef>
              <a:spcAft>
                <a:spcPts val="0"/>
              </a:spcAft>
              <a:buClrTx/>
              <a:buSzTx/>
              <a:buFont typeface="Arial" charset="0"/>
              <a:buNone/>
              <a:tabLst/>
              <a:defRPr sz="2000">
                <a:solidFill>
                  <a:schemeClr val="tx1"/>
                </a:solidFill>
                <a:latin typeface="+mn-lt"/>
              </a:defRPr>
            </a:lvl1pPr>
          </a:lstStyle>
          <a:p>
            <a:pPr marL="0" marR="0" lvl="0" indent="0" algn="l" defTabSz="1734634" rtl="0" eaLnBrk="1" fontAlgn="auto" latinLnBrk="0" hangingPunct="1">
              <a:lnSpc>
                <a:spcPct val="100000"/>
              </a:lnSpc>
              <a:spcBef>
                <a:spcPts val="0"/>
              </a:spcBef>
              <a:spcAft>
                <a:spcPts val="0"/>
              </a:spcAft>
              <a:buClrTx/>
              <a:buSzTx/>
              <a:buFont typeface="Arial" charset="0"/>
              <a:buNone/>
              <a:tabLst/>
              <a:defRPr/>
            </a:pPr>
            <a:r>
              <a:rPr lang="en-US"/>
              <a:t>Insert subtitle here at 20pt, align to the baseline of the title</a:t>
            </a:r>
          </a:p>
        </p:txBody>
      </p:sp>
      <p:sp>
        <p:nvSpPr>
          <p:cNvPr id="3" name="Text Placeholder 2">
            <a:extLst>
              <a:ext uri="{FF2B5EF4-FFF2-40B4-BE49-F238E27FC236}">
                <a16:creationId xmlns:a16="http://schemas.microsoft.com/office/drawing/2014/main" id="{2961336A-DB63-44D5-9F70-939E9EAA3284}"/>
              </a:ext>
            </a:extLst>
          </p:cNvPr>
          <p:cNvSpPr>
            <a:spLocks noGrp="1"/>
          </p:cNvSpPr>
          <p:nvPr>
            <p:ph type="body" sz="quarter" idx="37"/>
          </p:nvPr>
        </p:nvSpPr>
        <p:spPr>
          <a:xfrm>
            <a:off x="378000" y="2214562"/>
            <a:ext cx="3582000" cy="3840637"/>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12" name="Text Placeholder 11">
            <a:extLst>
              <a:ext uri="{FF2B5EF4-FFF2-40B4-BE49-F238E27FC236}">
                <a16:creationId xmlns:a16="http://schemas.microsoft.com/office/drawing/2014/main" id="{1CA02F35-EE56-4849-A21F-FE8FB47E072A}"/>
              </a:ext>
            </a:extLst>
          </p:cNvPr>
          <p:cNvSpPr>
            <a:spLocks noGrp="1"/>
          </p:cNvSpPr>
          <p:nvPr>
            <p:ph type="body" sz="quarter" idx="38"/>
          </p:nvPr>
        </p:nvSpPr>
        <p:spPr>
          <a:xfrm>
            <a:off x="4302707" y="2214562"/>
            <a:ext cx="3582000" cy="3840637"/>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14" name="Text Placeholder 13">
            <a:extLst>
              <a:ext uri="{FF2B5EF4-FFF2-40B4-BE49-F238E27FC236}">
                <a16:creationId xmlns:a16="http://schemas.microsoft.com/office/drawing/2014/main" id="{F34A3A8E-78C1-429B-81CB-462EB30FE36C}"/>
              </a:ext>
            </a:extLst>
          </p:cNvPr>
          <p:cNvSpPr>
            <a:spLocks noGrp="1"/>
          </p:cNvSpPr>
          <p:nvPr>
            <p:ph type="body" sz="quarter" idx="39"/>
          </p:nvPr>
        </p:nvSpPr>
        <p:spPr>
          <a:xfrm>
            <a:off x="8227413" y="2214562"/>
            <a:ext cx="3582000" cy="3840637"/>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Title 5">
            <a:extLst>
              <a:ext uri="{FF2B5EF4-FFF2-40B4-BE49-F238E27FC236}">
                <a16:creationId xmlns:a16="http://schemas.microsoft.com/office/drawing/2014/main" id="{331FB091-0A9A-4850-9031-668F0F280ADA}"/>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28574433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4-Columns">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7BE495B-8D91-40D2-B88F-4A1B85973736}"/>
              </a:ext>
            </a:extLst>
          </p:cNvPr>
          <p:cNvSpPr>
            <a:spLocks noGrp="1"/>
          </p:cNvSpPr>
          <p:nvPr>
            <p:ph type="title"/>
          </p:nvPr>
        </p:nvSpPr>
        <p:spPr/>
        <p:txBody>
          <a:bodyPr/>
          <a:lstStyle/>
          <a:p>
            <a:r>
              <a:rPr lang="en-US"/>
              <a:t>Click to edit Master title style</a:t>
            </a:r>
            <a:endParaRPr lang="en-GB"/>
          </a:p>
        </p:txBody>
      </p:sp>
      <p:sp>
        <p:nvSpPr>
          <p:cNvPr id="15" name="Text Placeholder 2">
            <a:extLst>
              <a:ext uri="{FF2B5EF4-FFF2-40B4-BE49-F238E27FC236}">
                <a16:creationId xmlns:a16="http://schemas.microsoft.com/office/drawing/2014/main" id="{F84BA58F-6B00-43FF-8649-A324DD206A93}"/>
              </a:ext>
            </a:extLst>
          </p:cNvPr>
          <p:cNvSpPr>
            <a:spLocks noGrp="1"/>
          </p:cNvSpPr>
          <p:nvPr>
            <p:ph type="body" sz="quarter" idx="37"/>
          </p:nvPr>
        </p:nvSpPr>
        <p:spPr>
          <a:xfrm>
            <a:off x="378000" y="2214562"/>
            <a:ext cx="2601738" cy="3840637"/>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17" name="Text Placeholder 2">
            <a:extLst>
              <a:ext uri="{FF2B5EF4-FFF2-40B4-BE49-F238E27FC236}">
                <a16:creationId xmlns:a16="http://schemas.microsoft.com/office/drawing/2014/main" id="{CF2D9557-0A1C-4957-AD5F-C7766B5A24E3}"/>
              </a:ext>
            </a:extLst>
          </p:cNvPr>
          <p:cNvSpPr>
            <a:spLocks noGrp="1"/>
          </p:cNvSpPr>
          <p:nvPr>
            <p:ph type="body" sz="quarter" idx="38"/>
          </p:nvPr>
        </p:nvSpPr>
        <p:spPr>
          <a:xfrm>
            <a:off x="3321225" y="2214562"/>
            <a:ext cx="2601738" cy="3840637"/>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18" name="Text Placeholder 2">
            <a:extLst>
              <a:ext uri="{FF2B5EF4-FFF2-40B4-BE49-F238E27FC236}">
                <a16:creationId xmlns:a16="http://schemas.microsoft.com/office/drawing/2014/main" id="{9F1777D9-15C5-4278-AD5F-EAE831BB5D8B}"/>
              </a:ext>
            </a:extLst>
          </p:cNvPr>
          <p:cNvSpPr>
            <a:spLocks noGrp="1"/>
          </p:cNvSpPr>
          <p:nvPr>
            <p:ph type="body" sz="quarter" idx="39"/>
          </p:nvPr>
        </p:nvSpPr>
        <p:spPr>
          <a:xfrm>
            <a:off x="6264450" y="2214562"/>
            <a:ext cx="2601738" cy="3840637"/>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19" name="Text Placeholder 2">
            <a:extLst>
              <a:ext uri="{FF2B5EF4-FFF2-40B4-BE49-F238E27FC236}">
                <a16:creationId xmlns:a16="http://schemas.microsoft.com/office/drawing/2014/main" id="{F25965FF-30D6-4B26-A9FD-618888174D2C}"/>
              </a:ext>
            </a:extLst>
          </p:cNvPr>
          <p:cNvSpPr>
            <a:spLocks noGrp="1"/>
          </p:cNvSpPr>
          <p:nvPr>
            <p:ph type="body" sz="quarter" idx="40"/>
          </p:nvPr>
        </p:nvSpPr>
        <p:spPr>
          <a:xfrm>
            <a:off x="9207500" y="2214562"/>
            <a:ext cx="2601738" cy="3840637"/>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Tree>
    <p:extLst>
      <p:ext uri="{BB962C8B-B14F-4D97-AF65-F5344CB8AC3E}">
        <p14:creationId xmlns:p14="http://schemas.microsoft.com/office/powerpoint/2010/main" val="239795996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Columns w/ Subtitle">
    <p:spTree>
      <p:nvGrpSpPr>
        <p:cNvPr id="1" name=""/>
        <p:cNvGrpSpPr/>
        <p:nvPr/>
      </p:nvGrpSpPr>
      <p:grpSpPr>
        <a:xfrm>
          <a:off x="0" y="0"/>
          <a:ext cx="0" cy="0"/>
          <a:chOff x="0" y="0"/>
          <a:chExt cx="0" cy="0"/>
        </a:xfrm>
      </p:grpSpPr>
      <p:sp>
        <p:nvSpPr>
          <p:cNvPr id="12" name="Subtitle">
            <a:extLst>
              <a:ext uri="{FF2B5EF4-FFF2-40B4-BE49-F238E27FC236}">
                <a16:creationId xmlns:a16="http://schemas.microsoft.com/office/drawing/2014/main" id="{09EF6935-AFD7-46C0-B8DC-F4109159682D}"/>
              </a:ext>
            </a:extLst>
          </p:cNvPr>
          <p:cNvSpPr>
            <a:spLocks noGrp="1"/>
          </p:cNvSpPr>
          <p:nvPr>
            <p:ph type="body" sz="quarter" idx="36" hasCustomPrompt="1"/>
          </p:nvPr>
        </p:nvSpPr>
        <p:spPr>
          <a:xfrm>
            <a:off x="378000" y="1116000"/>
            <a:ext cx="9961200" cy="453183"/>
          </a:xfrm>
          <a:prstGeom prst="rect">
            <a:avLst/>
          </a:prstGeom>
        </p:spPr>
        <p:txBody>
          <a:bodyPr wrap="square" tIns="144000">
            <a:noAutofit/>
          </a:bodyPr>
          <a:lstStyle>
            <a:lvl1pPr marL="0" marR="0" indent="0" algn="l" defTabSz="1734634" rtl="0" eaLnBrk="1" fontAlgn="auto" latinLnBrk="0" hangingPunct="1">
              <a:lnSpc>
                <a:spcPct val="100000"/>
              </a:lnSpc>
              <a:spcBef>
                <a:spcPts val="0"/>
              </a:spcBef>
              <a:spcAft>
                <a:spcPts val="0"/>
              </a:spcAft>
              <a:buClrTx/>
              <a:buSzTx/>
              <a:buFont typeface="Arial" charset="0"/>
              <a:buNone/>
              <a:tabLst/>
              <a:defRPr sz="2000">
                <a:solidFill>
                  <a:schemeClr val="tx1"/>
                </a:solidFill>
                <a:latin typeface="+mn-lt"/>
              </a:defRPr>
            </a:lvl1pPr>
          </a:lstStyle>
          <a:p>
            <a:pPr marL="0" marR="0" lvl="0" indent="0" algn="l" defTabSz="1734634" rtl="0" eaLnBrk="1" fontAlgn="auto" latinLnBrk="0" hangingPunct="1">
              <a:lnSpc>
                <a:spcPct val="100000"/>
              </a:lnSpc>
              <a:spcBef>
                <a:spcPts val="0"/>
              </a:spcBef>
              <a:spcAft>
                <a:spcPts val="0"/>
              </a:spcAft>
              <a:buClrTx/>
              <a:buSzTx/>
              <a:buFont typeface="Arial" charset="0"/>
              <a:buNone/>
              <a:tabLst/>
              <a:defRPr/>
            </a:pPr>
            <a:r>
              <a:rPr lang="en-US"/>
              <a:t>Insert subtitle here at 20pt, align to the baseline of the title</a:t>
            </a:r>
          </a:p>
        </p:txBody>
      </p:sp>
      <p:sp>
        <p:nvSpPr>
          <p:cNvPr id="6" name="Title 5">
            <a:extLst>
              <a:ext uri="{FF2B5EF4-FFF2-40B4-BE49-F238E27FC236}">
                <a16:creationId xmlns:a16="http://schemas.microsoft.com/office/drawing/2014/main" id="{2C13DE71-BB7F-44F1-9F4C-FF264122370C}"/>
              </a:ext>
            </a:extLst>
          </p:cNvPr>
          <p:cNvSpPr>
            <a:spLocks noGrp="1"/>
          </p:cNvSpPr>
          <p:nvPr>
            <p:ph type="title"/>
          </p:nvPr>
        </p:nvSpPr>
        <p:spPr/>
        <p:txBody>
          <a:bodyPr/>
          <a:lstStyle/>
          <a:p>
            <a:r>
              <a:rPr lang="en-US"/>
              <a:t>Click to edit Master title style</a:t>
            </a:r>
            <a:endParaRPr lang="en-GB"/>
          </a:p>
        </p:txBody>
      </p:sp>
      <p:sp>
        <p:nvSpPr>
          <p:cNvPr id="11" name="Text Placeholder 2">
            <a:extLst>
              <a:ext uri="{FF2B5EF4-FFF2-40B4-BE49-F238E27FC236}">
                <a16:creationId xmlns:a16="http://schemas.microsoft.com/office/drawing/2014/main" id="{BB47697B-FE81-4829-9D0B-8D44222A63D5}"/>
              </a:ext>
            </a:extLst>
          </p:cNvPr>
          <p:cNvSpPr>
            <a:spLocks noGrp="1"/>
          </p:cNvSpPr>
          <p:nvPr>
            <p:ph type="body" sz="quarter" idx="37"/>
          </p:nvPr>
        </p:nvSpPr>
        <p:spPr>
          <a:xfrm>
            <a:off x="378000" y="2214562"/>
            <a:ext cx="2601738" cy="3840637"/>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14" name="Text Placeholder 2">
            <a:extLst>
              <a:ext uri="{FF2B5EF4-FFF2-40B4-BE49-F238E27FC236}">
                <a16:creationId xmlns:a16="http://schemas.microsoft.com/office/drawing/2014/main" id="{0075D078-EC21-452D-A2D3-DA872C6AF75A}"/>
              </a:ext>
            </a:extLst>
          </p:cNvPr>
          <p:cNvSpPr>
            <a:spLocks noGrp="1"/>
          </p:cNvSpPr>
          <p:nvPr>
            <p:ph type="body" sz="quarter" idx="38"/>
          </p:nvPr>
        </p:nvSpPr>
        <p:spPr>
          <a:xfrm>
            <a:off x="3321225" y="2214562"/>
            <a:ext cx="2601738" cy="3840637"/>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16" name="Text Placeholder 2">
            <a:extLst>
              <a:ext uri="{FF2B5EF4-FFF2-40B4-BE49-F238E27FC236}">
                <a16:creationId xmlns:a16="http://schemas.microsoft.com/office/drawing/2014/main" id="{C025D9FE-3B11-4D3B-961A-D066B72BE01C}"/>
              </a:ext>
            </a:extLst>
          </p:cNvPr>
          <p:cNvSpPr>
            <a:spLocks noGrp="1"/>
          </p:cNvSpPr>
          <p:nvPr>
            <p:ph type="body" sz="quarter" idx="39"/>
          </p:nvPr>
        </p:nvSpPr>
        <p:spPr>
          <a:xfrm>
            <a:off x="6264450" y="2214562"/>
            <a:ext cx="2601738" cy="3840637"/>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18" name="Text Placeholder 2">
            <a:extLst>
              <a:ext uri="{FF2B5EF4-FFF2-40B4-BE49-F238E27FC236}">
                <a16:creationId xmlns:a16="http://schemas.microsoft.com/office/drawing/2014/main" id="{49B8AD5B-92F7-40CB-8380-5473F043C5B4}"/>
              </a:ext>
            </a:extLst>
          </p:cNvPr>
          <p:cNvSpPr>
            <a:spLocks noGrp="1"/>
          </p:cNvSpPr>
          <p:nvPr>
            <p:ph type="body" sz="quarter" idx="40"/>
          </p:nvPr>
        </p:nvSpPr>
        <p:spPr>
          <a:xfrm>
            <a:off x="9207500" y="2214562"/>
            <a:ext cx="2601738" cy="3840637"/>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Tree>
    <p:extLst>
      <p:ext uri="{BB962C8B-B14F-4D97-AF65-F5344CB8AC3E}">
        <p14:creationId xmlns:p14="http://schemas.microsoft.com/office/powerpoint/2010/main" val="372690035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py &amp; content (chart, picture)">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7A74989-BEF5-42BA-A4DD-05E4DC35E650}"/>
              </a:ext>
            </a:extLst>
          </p:cNvPr>
          <p:cNvSpPr>
            <a:spLocks noGrp="1"/>
          </p:cNvSpPr>
          <p:nvPr>
            <p:ph type="body" sz="quarter" idx="21"/>
          </p:nvPr>
        </p:nvSpPr>
        <p:spPr>
          <a:xfrm>
            <a:off x="379412" y="2214562"/>
            <a:ext cx="4073526" cy="3840637"/>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8" name="Content Placeholder 7">
            <a:extLst>
              <a:ext uri="{FF2B5EF4-FFF2-40B4-BE49-F238E27FC236}">
                <a16:creationId xmlns:a16="http://schemas.microsoft.com/office/drawing/2014/main" id="{E15866A6-5FB6-4879-B190-D941386C0FD9}"/>
              </a:ext>
            </a:extLst>
          </p:cNvPr>
          <p:cNvSpPr>
            <a:spLocks noGrp="1"/>
          </p:cNvSpPr>
          <p:nvPr>
            <p:ph sz="quarter" idx="22"/>
          </p:nvPr>
        </p:nvSpPr>
        <p:spPr>
          <a:xfrm>
            <a:off x="4794250" y="2214562"/>
            <a:ext cx="7015164" cy="3840637"/>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Title 5">
            <a:extLst>
              <a:ext uri="{FF2B5EF4-FFF2-40B4-BE49-F238E27FC236}">
                <a16:creationId xmlns:a16="http://schemas.microsoft.com/office/drawing/2014/main" id="{03B3DBDE-DBD9-46CC-9B1B-F9883D7547A1}"/>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113886538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py &amp; content (chart, picture) w/ Subtitle">
    <p:spTree>
      <p:nvGrpSpPr>
        <p:cNvPr id="1" name=""/>
        <p:cNvGrpSpPr/>
        <p:nvPr/>
      </p:nvGrpSpPr>
      <p:grpSpPr>
        <a:xfrm>
          <a:off x="0" y="0"/>
          <a:ext cx="0" cy="0"/>
          <a:chOff x="0" y="0"/>
          <a:chExt cx="0" cy="0"/>
        </a:xfrm>
      </p:grpSpPr>
      <p:sp>
        <p:nvSpPr>
          <p:cNvPr id="7" name="Subtitle">
            <a:extLst>
              <a:ext uri="{FF2B5EF4-FFF2-40B4-BE49-F238E27FC236}">
                <a16:creationId xmlns:a16="http://schemas.microsoft.com/office/drawing/2014/main" id="{3AF63B48-9B81-462E-A24C-7037069CBAF0}"/>
              </a:ext>
            </a:extLst>
          </p:cNvPr>
          <p:cNvSpPr>
            <a:spLocks noGrp="1"/>
          </p:cNvSpPr>
          <p:nvPr>
            <p:ph type="body" sz="quarter" idx="36" hasCustomPrompt="1"/>
          </p:nvPr>
        </p:nvSpPr>
        <p:spPr>
          <a:xfrm>
            <a:off x="378000" y="1116000"/>
            <a:ext cx="9961200" cy="453183"/>
          </a:xfrm>
          <a:prstGeom prst="rect">
            <a:avLst/>
          </a:prstGeom>
        </p:spPr>
        <p:txBody>
          <a:bodyPr wrap="square" tIns="144000">
            <a:noAutofit/>
          </a:bodyPr>
          <a:lstStyle>
            <a:lvl1pPr marL="0" marR="0" indent="0" algn="l" defTabSz="1734634" rtl="0" eaLnBrk="1" fontAlgn="auto" latinLnBrk="0" hangingPunct="1">
              <a:lnSpc>
                <a:spcPct val="100000"/>
              </a:lnSpc>
              <a:spcBef>
                <a:spcPts val="0"/>
              </a:spcBef>
              <a:spcAft>
                <a:spcPts val="0"/>
              </a:spcAft>
              <a:buClrTx/>
              <a:buSzTx/>
              <a:buFont typeface="Arial" charset="0"/>
              <a:buNone/>
              <a:tabLst/>
              <a:defRPr sz="2000">
                <a:solidFill>
                  <a:schemeClr val="tx1"/>
                </a:solidFill>
                <a:latin typeface="+mn-lt"/>
              </a:defRPr>
            </a:lvl1pPr>
          </a:lstStyle>
          <a:p>
            <a:pPr marL="0" marR="0" lvl="0" indent="0" algn="l" defTabSz="1734634" rtl="0" eaLnBrk="1" fontAlgn="auto" latinLnBrk="0" hangingPunct="1">
              <a:lnSpc>
                <a:spcPct val="100000"/>
              </a:lnSpc>
              <a:spcBef>
                <a:spcPts val="0"/>
              </a:spcBef>
              <a:spcAft>
                <a:spcPts val="0"/>
              </a:spcAft>
              <a:buClrTx/>
              <a:buSzTx/>
              <a:buFont typeface="Arial" charset="0"/>
              <a:buNone/>
              <a:tabLst/>
              <a:defRPr/>
            </a:pPr>
            <a:r>
              <a:rPr lang="en-US"/>
              <a:t>Insert subtitle here at 20pt, align to the baseline of the title</a:t>
            </a:r>
          </a:p>
        </p:txBody>
      </p:sp>
      <p:sp>
        <p:nvSpPr>
          <p:cNvPr id="3" name="Text Placeholder 2">
            <a:extLst>
              <a:ext uri="{FF2B5EF4-FFF2-40B4-BE49-F238E27FC236}">
                <a16:creationId xmlns:a16="http://schemas.microsoft.com/office/drawing/2014/main" id="{B39FA043-6343-4D03-814F-5850BF226E9E}"/>
              </a:ext>
            </a:extLst>
          </p:cNvPr>
          <p:cNvSpPr>
            <a:spLocks noGrp="1"/>
          </p:cNvSpPr>
          <p:nvPr>
            <p:ph type="body" sz="quarter" idx="37"/>
          </p:nvPr>
        </p:nvSpPr>
        <p:spPr>
          <a:xfrm>
            <a:off x="378000" y="2214562"/>
            <a:ext cx="4075200" cy="3840637"/>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10" name="Content Placeholder 9">
            <a:extLst>
              <a:ext uri="{FF2B5EF4-FFF2-40B4-BE49-F238E27FC236}">
                <a16:creationId xmlns:a16="http://schemas.microsoft.com/office/drawing/2014/main" id="{7CD48AF5-9262-4894-95BB-043B9ECC4D65}"/>
              </a:ext>
            </a:extLst>
          </p:cNvPr>
          <p:cNvSpPr>
            <a:spLocks noGrp="1"/>
          </p:cNvSpPr>
          <p:nvPr>
            <p:ph sz="quarter" idx="38"/>
          </p:nvPr>
        </p:nvSpPr>
        <p:spPr>
          <a:xfrm>
            <a:off x="4791075" y="2214562"/>
            <a:ext cx="7016400" cy="3840637"/>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2" name="Title 1">
            <a:extLst>
              <a:ext uri="{FF2B5EF4-FFF2-40B4-BE49-F238E27FC236}">
                <a16:creationId xmlns:a16="http://schemas.microsoft.com/office/drawing/2014/main" id="{AE8B85BA-F4F4-46EF-A7E1-F565ECC3423F}"/>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320002114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ADB0E67-A0F8-4E12-9495-3388D2FEB2C0}"/>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351833968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 w/ Subtitle">
    <p:spTree>
      <p:nvGrpSpPr>
        <p:cNvPr id="1" name=""/>
        <p:cNvGrpSpPr/>
        <p:nvPr/>
      </p:nvGrpSpPr>
      <p:grpSpPr>
        <a:xfrm>
          <a:off x="0" y="0"/>
          <a:ext cx="0" cy="0"/>
          <a:chOff x="0" y="0"/>
          <a:chExt cx="0" cy="0"/>
        </a:xfrm>
      </p:grpSpPr>
      <p:sp>
        <p:nvSpPr>
          <p:cNvPr id="7" name="Subtitle">
            <a:extLst>
              <a:ext uri="{FF2B5EF4-FFF2-40B4-BE49-F238E27FC236}">
                <a16:creationId xmlns:a16="http://schemas.microsoft.com/office/drawing/2014/main" id="{ADA27662-0458-48EE-BA0D-FDBA1DD392DA}"/>
              </a:ext>
            </a:extLst>
          </p:cNvPr>
          <p:cNvSpPr>
            <a:spLocks noGrp="1"/>
          </p:cNvSpPr>
          <p:nvPr>
            <p:ph type="body" sz="quarter" idx="36" hasCustomPrompt="1"/>
          </p:nvPr>
        </p:nvSpPr>
        <p:spPr>
          <a:xfrm>
            <a:off x="378000" y="1116000"/>
            <a:ext cx="9961200" cy="453183"/>
          </a:xfrm>
          <a:prstGeom prst="rect">
            <a:avLst/>
          </a:prstGeom>
        </p:spPr>
        <p:txBody>
          <a:bodyPr wrap="square" tIns="144000">
            <a:noAutofit/>
          </a:bodyPr>
          <a:lstStyle>
            <a:lvl1pPr marL="0" marR="0" indent="0" algn="l" defTabSz="1734634" rtl="0" eaLnBrk="1" fontAlgn="auto" latinLnBrk="0" hangingPunct="1">
              <a:lnSpc>
                <a:spcPct val="100000"/>
              </a:lnSpc>
              <a:spcBef>
                <a:spcPts val="0"/>
              </a:spcBef>
              <a:spcAft>
                <a:spcPts val="0"/>
              </a:spcAft>
              <a:buClrTx/>
              <a:buSzTx/>
              <a:buFont typeface="Arial" charset="0"/>
              <a:buNone/>
              <a:tabLst/>
              <a:defRPr sz="2000">
                <a:solidFill>
                  <a:schemeClr val="tx1"/>
                </a:solidFill>
                <a:latin typeface="+mn-lt"/>
              </a:defRPr>
            </a:lvl1pPr>
          </a:lstStyle>
          <a:p>
            <a:pPr marL="0" marR="0" lvl="0" indent="0" algn="l" defTabSz="1734634" rtl="0" eaLnBrk="1" fontAlgn="auto" latinLnBrk="0" hangingPunct="1">
              <a:lnSpc>
                <a:spcPct val="100000"/>
              </a:lnSpc>
              <a:spcBef>
                <a:spcPts val="0"/>
              </a:spcBef>
              <a:spcAft>
                <a:spcPts val="0"/>
              </a:spcAft>
              <a:buClrTx/>
              <a:buSzTx/>
              <a:buFont typeface="Arial" charset="0"/>
              <a:buNone/>
              <a:tabLst/>
              <a:defRPr/>
            </a:pPr>
            <a:r>
              <a:rPr lang="en-US"/>
              <a:t>Insert subtitle here at 20pt, align to the baseline of the title</a:t>
            </a:r>
          </a:p>
        </p:txBody>
      </p:sp>
      <p:sp>
        <p:nvSpPr>
          <p:cNvPr id="5" name="Title 4">
            <a:extLst>
              <a:ext uri="{FF2B5EF4-FFF2-40B4-BE49-F238E27FC236}">
                <a16:creationId xmlns:a16="http://schemas.microsoft.com/office/drawing/2014/main" id="{DA6D71CE-7DF7-430D-9253-F92774218FD3}"/>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23770885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ase study ">
    <p:spTree>
      <p:nvGrpSpPr>
        <p:cNvPr id="1" name=""/>
        <p:cNvGrpSpPr/>
        <p:nvPr/>
      </p:nvGrpSpPr>
      <p:grpSpPr>
        <a:xfrm>
          <a:off x="0" y="0"/>
          <a:ext cx="0" cy="0"/>
          <a:chOff x="0" y="0"/>
          <a:chExt cx="0" cy="0"/>
        </a:xfrm>
      </p:grpSpPr>
      <p:sp>
        <p:nvSpPr>
          <p:cNvPr id="7" name="Subtitle">
            <a:extLst>
              <a:ext uri="{FF2B5EF4-FFF2-40B4-BE49-F238E27FC236}">
                <a16:creationId xmlns:a16="http://schemas.microsoft.com/office/drawing/2014/main" id="{ADA27662-0458-48EE-BA0D-FDBA1DD392DA}"/>
              </a:ext>
            </a:extLst>
          </p:cNvPr>
          <p:cNvSpPr>
            <a:spLocks noGrp="1"/>
          </p:cNvSpPr>
          <p:nvPr>
            <p:ph type="body" sz="quarter" idx="36" hasCustomPrompt="1"/>
          </p:nvPr>
        </p:nvSpPr>
        <p:spPr>
          <a:xfrm>
            <a:off x="378000" y="1116000"/>
            <a:ext cx="9961200" cy="453183"/>
          </a:xfrm>
          <a:prstGeom prst="rect">
            <a:avLst/>
          </a:prstGeom>
        </p:spPr>
        <p:txBody>
          <a:bodyPr wrap="square" tIns="144000">
            <a:noAutofit/>
          </a:bodyPr>
          <a:lstStyle>
            <a:lvl1pPr marL="0" marR="0" indent="0" algn="l" defTabSz="1734634" rtl="0" eaLnBrk="1" fontAlgn="auto" latinLnBrk="0" hangingPunct="1">
              <a:lnSpc>
                <a:spcPct val="100000"/>
              </a:lnSpc>
              <a:spcBef>
                <a:spcPts val="0"/>
              </a:spcBef>
              <a:spcAft>
                <a:spcPts val="0"/>
              </a:spcAft>
              <a:buClrTx/>
              <a:buSzTx/>
              <a:buFont typeface="Arial" charset="0"/>
              <a:buNone/>
              <a:tabLst/>
              <a:defRPr sz="2000">
                <a:solidFill>
                  <a:schemeClr val="tx1"/>
                </a:solidFill>
                <a:latin typeface="+mn-lt"/>
              </a:defRPr>
            </a:lvl1pPr>
          </a:lstStyle>
          <a:p>
            <a:pPr marL="0" marR="0" lvl="0" indent="0" algn="l" defTabSz="1734634" rtl="0" eaLnBrk="1" fontAlgn="auto" latinLnBrk="0" hangingPunct="1">
              <a:lnSpc>
                <a:spcPct val="100000"/>
              </a:lnSpc>
              <a:spcBef>
                <a:spcPts val="0"/>
              </a:spcBef>
              <a:spcAft>
                <a:spcPts val="0"/>
              </a:spcAft>
              <a:buClrTx/>
              <a:buSzTx/>
              <a:buFont typeface="Arial" charset="0"/>
              <a:buNone/>
              <a:tabLst/>
              <a:defRPr/>
            </a:pPr>
            <a:r>
              <a:rPr lang="en-US"/>
              <a:t>Insert subtitle here at 20pt, align to the baseline of the title</a:t>
            </a:r>
          </a:p>
        </p:txBody>
      </p:sp>
      <p:sp>
        <p:nvSpPr>
          <p:cNvPr id="5" name="Title 4">
            <a:extLst>
              <a:ext uri="{FF2B5EF4-FFF2-40B4-BE49-F238E27FC236}">
                <a16:creationId xmlns:a16="http://schemas.microsoft.com/office/drawing/2014/main" id="{DA6D71CE-7DF7-430D-9253-F92774218FD3}"/>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405091374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2nd level">
    <p:spTree>
      <p:nvGrpSpPr>
        <p:cNvPr id="1" name=""/>
        <p:cNvGrpSpPr/>
        <p:nvPr/>
      </p:nvGrpSpPr>
      <p:grpSpPr>
        <a:xfrm>
          <a:off x="0" y="0"/>
          <a:ext cx="0" cy="0"/>
          <a:chOff x="0" y="0"/>
          <a:chExt cx="0" cy="0"/>
        </a:xfrm>
      </p:grpSpPr>
      <p:sp>
        <p:nvSpPr>
          <p:cNvPr id="8" name="Text Placeholder 3">
            <a:extLst>
              <a:ext uri="{FF2B5EF4-FFF2-40B4-BE49-F238E27FC236}">
                <a16:creationId xmlns:a16="http://schemas.microsoft.com/office/drawing/2014/main" id="{AF0FDFCA-8C35-4BEB-8290-40897A6935A0}"/>
              </a:ext>
            </a:extLst>
          </p:cNvPr>
          <p:cNvSpPr>
            <a:spLocks noGrp="1"/>
          </p:cNvSpPr>
          <p:nvPr>
            <p:ph type="body" sz="quarter" idx="51" hasCustomPrompt="1"/>
          </p:nvPr>
        </p:nvSpPr>
        <p:spPr>
          <a:xfrm>
            <a:off x="382560" y="343563"/>
            <a:ext cx="9961200" cy="344487"/>
          </a:xfrm>
        </p:spPr>
        <p:txBody>
          <a:bodyPr/>
          <a:lstStyle>
            <a:lvl1pPr>
              <a:defRPr sz="2400">
                <a:solidFill>
                  <a:schemeClr val="accent2"/>
                </a:solidFill>
                <a:latin typeface="+mn-lt"/>
              </a:defRPr>
            </a:lvl1pPr>
            <a:lvl2pPr>
              <a:defRPr sz="2800">
                <a:latin typeface="Graphik-SemiboldItalic" panose="020B0703030202060203" pitchFamily="34" charset="0"/>
              </a:defRPr>
            </a:lvl2pPr>
          </a:lstStyle>
          <a:p>
            <a:pPr lvl="0"/>
            <a:r>
              <a:rPr lang="en-US"/>
              <a:t>Second level headline</a:t>
            </a:r>
            <a:endParaRPr lang="en-GB"/>
          </a:p>
        </p:txBody>
      </p:sp>
      <p:sp>
        <p:nvSpPr>
          <p:cNvPr id="2" name="Title 1">
            <a:extLst>
              <a:ext uri="{FF2B5EF4-FFF2-40B4-BE49-F238E27FC236}">
                <a16:creationId xmlns:a16="http://schemas.microsoft.com/office/drawing/2014/main" id="{A6A540C2-BE6F-43A7-AC94-C7ED493FDA50}"/>
              </a:ext>
            </a:extLst>
          </p:cNvPr>
          <p:cNvSpPr>
            <a:spLocks noGrp="1"/>
          </p:cNvSpPr>
          <p:nvPr>
            <p:ph type="title"/>
          </p:nvPr>
        </p:nvSpPr>
        <p:spPr>
          <a:xfrm>
            <a:off x="374360" y="737501"/>
            <a:ext cx="9961200" cy="681532"/>
          </a:xfrm>
        </p:spPr>
        <p:txBody>
          <a:bodyPr/>
          <a:lstStyle/>
          <a:p>
            <a:r>
              <a:rPr lang="en-US"/>
              <a:t>Click to edit Master title style</a:t>
            </a:r>
            <a:endParaRPr lang="en-GB"/>
          </a:p>
        </p:txBody>
      </p:sp>
    </p:spTree>
    <p:extLst>
      <p:ext uri="{BB962C8B-B14F-4D97-AF65-F5344CB8AC3E}">
        <p14:creationId xmlns:p14="http://schemas.microsoft.com/office/powerpoint/2010/main" val="394137881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2nd level w/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3D89FB-F4F6-4A24-8C33-915F53CD16A4}"/>
              </a:ext>
            </a:extLst>
          </p:cNvPr>
          <p:cNvSpPr>
            <a:spLocks noGrp="1"/>
          </p:cNvSpPr>
          <p:nvPr>
            <p:ph type="title"/>
          </p:nvPr>
        </p:nvSpPr>
        <p:spPr>
          <a:xfrm>
            <a:off x="374360" y="737501"/>
            <a:ext cx="9961200" cy="681532"/>
          </a:xfrm>
        </p:spPr>
        <p:txBody>
          <a:bodyPr/>
          <a:lstStyle/>
          <a:p>
            <a:r>
              <a:rPr lang="en-US"/>
              <a:t>Click to edit Master title style</a:t>
            </a:r>
            <a:endParaRPr lang="en-GB"/>
          </a:p>
        </p:txBody>
      </p:sp>
      <p:sp>
        <p:nvSpPr>
          <p:cNvPr id="11" name="Text Placeholder 3">
            <a:extLst>
              <a:ext uri="{FF2B5EF4-FFF2-40B4-BE49-F238E27FC236}">
                <a16:creationId xmlns:a16="http://schemas.microsoft.com/office/drawing/2014/main" id="{D5CF75DE-1FDF-49B2-B4F0-B668E9A2A798}"/>
              </a:ext>
            </a:extLst>
          </p:cNvPr>
          <p:cNvSpPr>
            <a:spLocks noGrp="1"/>
          </p:cNvSpPr>
          <p:nvPr>
            <p:ph type="body" sz="quarter" idx="51" hasCustomPrompt="1"/>
          </p:nvPr>
        </p:nvSpPr>
        <p:spPr>
          <a:xfrm>
            <a:off x="381600" y="343563"/>
            <a:ext cx="9961200" cy="344487"/>
          </a:xfrm>
        </p:spPr>
        <p:txBody>
          <a:bodyPr/>
          <a:lstStyle>
            <a:lvl1pPr>
              <a:defRPr sz="2400">
                <a:solidFill>
                  <a:schemeClr val="accent2"/>
                </a:solidFill>
                <a:latin typeface="+mn-lt"/>
              </a:defRPr>
            </a:lvl1pPr>
            <a:lvl2pPr>
              <a:defRPr sz="2800">
                <a:latin typeface="Graphik-SemiboldItalic" panose="020B0703030202060203" pitchFamily="34" charset="0"/>
              </a:defRPr>
            </a:lvl2pPr>
          </a:lstStyle>
          <a:p>
            <a:pPr lvl="0"/>
            <a:r>
              <a:rPr lang="en-US"/>
              <a:t>Second level headline</a:t>
            </a:r>
            <a:endParaRPr lang="en-GB"/>
          </a:p>
        </p:txBody>
      </p:sp>
      <p:sp>
        <p:nvSpPr>
          <p:cNvPr id="7" name="Subtitle">
            <a:extLst>
              <a:ext uri="{FF2B5EF4-FFF2-40B4-BE49-F238E27FC236}">
                <a16:creationId xmlns:a16="http://schemas.microsoft.com/office/drawing/2014/main" id="{2AEEA080-D398-4DA3-9A79-4960CAAA766F}"/>
              </a:ext>
            </a:extLst>
          </p:cNvPr>
          <p:cNvSpPr>
            <a:spLocks noGrp="1"/>
          </p:cNvSpPr>
          <p:nvPr>
            <p:ph type="body" sz="quarter" idx="36" hasCustomPrompt="1"/>
          </p:nvPr>
        </p:nvSpPr>
        <p:spPr>
          <a:xfrm>
            <a:off x="378000" y="1132776"/>
            <a:ext cx="9961200" cy="453183"/>
          </a:xfrm>
          <a:prstGeom prst="rect">
            <a:avLst/>
          </a:prstGeom>
        </p:spPr>
        <p:txBody>
          <a:bodyPr wrap="square" tIns="144000">
            <a:noAutofit/>
          </a:bodyPr>
          <a:lstStyle>
            <a:lvl1pPr marL="0" marR="0" indent="0" algn="l" defTabSz="1734634" rtl="0" eaLnBrk="1" fontAlgn="auto" latinLnBrk="0" hangingPunct="1">
              <a:lnSpc>
                <a:spcPct val="100000"/>
              </a:lnSpc>
              <a:spcBef>
                <a:spcPts val="0"/>
              </a:spcBef>
              <a:spcAft>
                <a:spcPts val="0"/>
              </a:spcAft>
              <a:buClrTx/>
              <a:buSzTx/>
              <a:buFont typeface="Arial" charset="0"/>
              <a:buNone/>
              <a:tabLst/>
              <a:defRPr sz="2000">
                <a:solidFill>
                  <a:schemeClr val="tx1"/>
                </a:solidFill>
                <a:latin typeface="+mn-lt"/>
              </a:defRPr>
            </a:lvl1pPr>
          </a:lstStyle>
          <a:p>
            <a:pPr marL="0" marR="0" lvl="0" indent="0" algn="l" defTabSz="1734634" rtl="0" eaLnBrk="1" fontAlgn="auto" latinLnBrk="0" hangingPunct="1">
              <a:lnSpc>
                <a:spcPct val="100000"/>
              </a:lnSpc>
              <a:spcBef>
                <a:spcPts val="0"/>
              </a:spcBef>
              <a:spcAft>
                <a:spcPts val="0"/>
              </a:spcAft>
              <a:buClrTx/>
              <a:buSzTx/>
              <a:buFont typeface="Arial" charset="0"/>
              <a:buNone/>
              <a:tabLst/>
              <a:defRPr/>
            </a:pPr>
            <a:r>
              <a:rPr lang="en-US"/>
              <a:t>Insert subtitle here at 20pt, align to the baseline of the title</a:t>
            </a:r>
          </a:p>
        </p:txBody>
      </p:sp>
    </p:spTree>
    <p:extLst>
      <p:ext uri="{BB962C8B-B14F-4D97-AF65-F5344CB8AC3E}">
        <p14:creationId xmlns:p14="http://schemas.microsoft.com/office/powerpoint/2010/main" val="36503908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Full Bleed Images_4">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524F47D-9BB1-1549-80A2-61517DF72DF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274" y="0"/>
            <a:ext cx="12191999" cy="6858000"/>
          </a:xfrm>
          <a:prstGeom prst="rect">
            <a:avLst/>
          </a:prstGeom>
        </p:spPr>
      </p:pic>
      <p:sp>
        <p:nvSpPr>
          <p:cNvPr id="3" name="Slide Number Placeholder 2">
            <a:extLst>
              <a:ext uri="{FF2B5EF4-FFF2-40B4-BE49-F238E27FC236}">
                <a16:creationId xmlns:a16="http://schemas.microsoft.com/office/drawing/2014/main" id="{C6A21FEE-B9D7-C04E-962C-AB7CD864008D}"/>
              </a:ext>
            </a:extLst>
          </p:cNvPr>
          <p:cNvSpPr>
            <a:spLocks noGrp="1"/>
          </p:cNvSpPr>
          <p:nvPr>
            <p:ph type="sldNum" sz="quarter" idx="11"/>
          </p:nvPr>
        </p:nvSpPr>
        <p:spPr>
          <a:xfrm>
            <a:off x="11153102" y="6217537"/>
            <a:ext cx="438831" cy="365125"/>
          </a:xfrm>
          <a:prstGeom prst="rect">
            <a:avLst/>
          </a:prstGeom>
        </p:spPr>
        <p:txBody>
          <a:bodyPr/>
          <a:lstStyle>
            <a:lvl1pPr>
              <a:defRPr>
                <a:solidFill>
                  <a:schemeClr val="bg1"/>
                </a:solidFill>
              </a:defRPr>
            </a:lvl1pPr>
          </a:lstStyle>
          <a:p>
            <a:fld id="{0EE23A24-5E29-4F5A-B780-9568AE9A51DD}" type="slidenum">
              <a:rPr lang="en-US" smtClean="0"/>
              <a:pPr/>
              <a:t>‹#›</a:t>
            </a:fld>
            <a:endParaRPr lang="en-US"/>
          </a:p>
        </p:txBody>
      </p:sp>
    </p:spTree>
    <p:extLst>
      <p:ext uri="{BB962C8B-B14F-4D97-AF65-F5344CB8AC3E}">
        <p14:creationId xmlns:p14="http://schemas.microsoft.com/office/powerpoint/2010/main" val="940346863"/>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246353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Full Image">
    <p:spTree>
      <p:nvGrpSpPr>
        <p:cNvPr id="1" name=""/>
        <p:cNvGrpSpPr/>
        <p:nvPr/>
      </p:nvGrpSpPr>
      <p:grpSpPr>
        <a:xfrm>
          <a:off x="0" y="0"/>
          <a:ext cx="0" cy="0"/>
          <a:chOff x="0" y="0"/>
          <a:chExt cx="0" cy="0"/>
        </a:xfrm>
      </p:grpSpPr>
      <p:sp>
        <p:nvSpPr>
          <p:cNvPr id="7" name="Picture Placeholder 13">
            <a:extLst>
              <a:ext uri="{FF2B5EF4-FFF2-40B4-BE49-F238E27FC236}">
                <a16:creationId xmlns:a16="http://schemas.microsoft.com/office/drawing/2014/main" id="{ECFFB5DC-2193-446F-ABD4-D037F652B155}"/>
              </a:ext>
            </a:extLst>
          </p:cNvPr>
          <p:cNvSpPr>
            <a:spLocks noGrp="1"/>
          </p:cNvSpPr>
          <p:nvPr>
            <p:ph type="pic" sz="quarter" idx="12" hasCustomPrompt="1"/>
          </p:nvPr>
        </p:nvSpPr>
        <p:spPr>
          <a:xfrm>
            <a:off x="0" y="0"/>
            <a:ext cx="12192001" cy="6874525"/>
          </a:xfrm>
          <a:prstGeom prst="rect">
            <a:avLst/>
          </a:prstGeom>
          <a:solidFill>
            <a:schemeClr val="bg1">
              <a:lumMod val="95000"/>
            </a:schemeClr>
          </a:solidFill>
        </p:spPr>
        <p:txBody>
          <a:bodyPr lIns="720000" tIns="0" rIns="720000" bIns="900000" anchor="ctr" anchorCtr="0"/>
          <a:lstStyle>
            <a:lvl1pPr algn="ctr">
              <a:defRPr sz="1600" b="0" cap="none" baseline="0"/>
            </a:lvl1pPr>
          </a:lstStyle>
          <a:p>
            <a:r>
              <a:rPr lang="en-US"/>
              <a:t>Click on the icon to insert image in placeholder and </a:t>
            </a:r>
            <a:br>
              <a:rPr lang="en-US"/>
            </a:br>
            <a:r>
              <a:rPr lang="en-US"/>
              <a:t>use the crop tool to center the image</a:t>
            </a:r>
          </a:p>
        </p:txBody>
      </p:sp>
    </p:spTree>
    <p:extLst>
      <p:ext uri="{BB962C8B-B14F-4D97-AF65-F5344CB8AC3E}">
        <p14:creationId xmlns:p14="http://schemas.microsoft.com/office/powerpoint/2010/main" val="210408476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p:cSld name="Divider (Positive)">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317647" y="2755429"/>
            <a:ext cx="8541502" cy="1042344"/>
          </a:xfrm>
        </p:spPr>
        <p:txBody>
          <a:bodyPr tIns="198000" rIns="0" anchor="ctr">
            <a:spAutoFit/>
          </a:bodyPr>
          <a:lstStyle>
            <a:lvl1pPr>
              <a:lnSpc>
                <a:spcPct val="75000"/>
              </a:lnSpc>
              <a:defRPr sz="7000" cap="all" baseline="0">
                <a:solidFill>
                  <a:schemeClr val="tx1"/>
                </a:solidFill>
              </a:defRPr>
            </a:lvl1pPr>
          </a:lstStyle>
          <a:p>
            <a:r>
              <a:rPr lang="en-US"/>
              <a:t>Divider</a:t>
            </a:r>
          </a:p>
        </p:txBody>
      </p:sp>
    </p:spTree>
    <p:extLst>
      <p:ext uri="{BB962C8B-B14F-4D97-AF65-F5344CB8AC3E}">
        <p14:creationId xmlns:p14="http://schemas.microsoft.com/office/powerpoint/2010/main" val="2687773814"/>
      </p:ext>
    </p:extLst>
  </p:cSld>
  <p:clrMapOvr>
    <a:overrideClrMapping bg1="lt1" tx1="dk1" bg2="lt2" tx2="dk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35279162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7" pos="597">
          <p15:clr>
            <a:srgbClr val="FBAE40"/>
          </p15:clr>
        </p15:guide>
        <p15:guide id="8" pos="7083">
          <p15:clr>
            <a:srgbClr val="FBAE40"/>
          </p15:clr>
        </p15:guide>
        <p15:guide id="9" orient="horz" pos="119">
          <p15:clr>
            <a:srgbClr val="FBAE40"/>
          </p15:clr>
        </p15:guide>
        <p15:guide id="10" orient="horz" pos="3929">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Title Only w/ Subtitle">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F75F791-0044-4427-9767-3066DA05981F}"/>
              </a:ext>
            </a:extLst>
          </p:cNvPr>
          <p:cNvSpPr>
            <a:spLocks noGrp="1"/>
          </p:cNvSpPr>
          <p:nvPr>
            <p:ph type="ftr" sz="quarter" idx="37"/>
          </p:nvPr>
        </p:nvSpPr>
        <p:spPr/>
        <p:txBody>
          <a:bodyPr/>
          <a:lstStyle/>
          <a:p>
            <a:pPr algn="r" defTabSz="228600">
              <a:spcAft>
                <a:spcPts val="1200"/>
              </a:spcAft>
              <a:defRPr/>
            </a:pPr>
            <a:endParaRPr lang="en-US"/>
          </a:p>
        </p:txBody>
      </p:sp>
      <p:sp>
        <p:nvSpPr>
          <p:cNvPr id="4" name="Slide Number Placeholder 3">
            <a:extLst>
              <a:ext uri="{FF2B5EF4-FFF2-40B4-BE49-F238E27FC236}">
                <a16:creationId xmlns:a16="http://schemas.microsoft.com/office/drawing/2014/main" id="{4538B1EC-FA17-45DA-8517-D23A942161D3}"/>
              </a:ext>
            </a:extLst>
          </p:cNvPr>
          <p:cNvSpPr>
            <a:spLocks noGrp="1"/>
          </p:cNvSpPr>
          <p:nvPr>
            <p:ph type="sldNum" sz="quarter" idx="38"/>
          </p:nvPr>
        </p:nvSpPr>
        <p:spPr/>
        <p:txBody>
          <a:bodyPr/>
          <a:lstStyle/>
          <a:p>
            <a:fld id="{876872E1-3CB8-45EA-A826-1429BD5BE353}" type="slidenum">
              <a:rPr lang="en-CA" smtClean="0"/>
              <a:pPr/>
              <a:t>‹#›</a:t>
            </a:fld>
            <a:endParaRPr lang="en-CA"/>
          </a:p>
        </p:txBody>
      </p:sp>
      <p:sp>
        <p:nvSpPr>
          <p:cNvPr id="5" name="Title 4">
            <a:extLst>
              <a:ext uri="{FF2B5EF4-FFF2-40B4-BE49-F238E27FC236}">
                <a16:creationId xmlns:a16="http://schemas.microsoft.com/office/drawing/2014/main" id="{DA6D71CE-7DF7-430D-9253-F92774218FD3}"/>
              </a:ext>
            </a:extLst>
          </p:cNvPr>
          <p:cNvSpPr>
            <a:spLocks noGrp="1"/>
          </p:cNvSpPr>
          <p:nvPr>
            <p:ph type="title"/>
          </p:nvPr>
        </p:nvSpPr>
        <p:spPr/>
        <p:txBody>
          <a:bodyPr/>
          <a:lstStyle/>
          <a:p>
            <a:r>
              <a:rPr lang="en-US"/>
              <a:t>Click to edit Master title style</a:t>
            </a:r>
            <a:endParaRPr lang="en-GB"/>
          </a:p>
        </p:txBody>
      </p:sp>
      <p:sp>
        <p:nvSpPr>
          <p:cNvPr id="9" name="Subtitle">
            <a:extLst>
              <a:ext uri="{FF2B5EF4-FFF2-40B4-BE49-F238E27FC236}">
                <a16:creationId xmlns:a16="http://schemas.microsoft.com/office/drawing/2014/main" id="{0119807B-39A9-41FD-8CD3-CD67C0062116}"/>
              </a:ext>
            </a:extLst>
          </p:cNvPr>
          <p:cNvSpPr>
            <a:spLocks noGrp="1"/>
          </p:cNvSpPr>
          <p:nvPr>
            <p:ph type="body" sz="quarter" idx="36" hasCustomPrompt="1"/>
          </p:nvPr>
        </p:nvSpPr>
        <p:spPr>
          <a:xfrm>
            <a:off x="363600" y="1278000"/>
            <a:ext cx="11437371" cy="514738"/>
          </a:xfrm>
          <a:prstGeom prst="rect">
            <a:avLst/>
          </a:prstGeom>
        </p:spPr>
        <p:txBody>
          <a:bodyPr wrap="square" lIns="0" tIns="144000" rIns="0" bIns="0">
            <a:spAutoFit/>
          </a:bodyPr>
          <a:lstStyle>
            <a:lvl1pPr marL="0" marR="0" indent="0" algn="l" defTabSz="1734634" rtl="0" eaLnBrk="1" fontAlgn="auto" latinLnBrk="0" hangingPunct="1">
              <a:lnSpc>
                <a:spcPct val="100000"/>
              </a:lnSpc>
              <a:spcBef>
                <a:spcPts val="0"/>
              </a:spcBef>
              <a:spcAft>
                <a:spcPts val="0"/>
              </a:spcAft>
              <a:buClrTx/>
              <a:buSzTx/>
              <a:buFont typeface="Arial" charset="0"/>
              <a:buNone/>
              <a:tabLst/>
              <a:defRPr sz="2400">
                <a:solidFill>
                  <a:schemeClr val="tx1"/>
                </a:solidFill>
                <a:latin typeface="GT Sectra Fine Rg" panose="00000500000000000000" pitchFamily="50" charset="0"/>
              </a:defRPr>
            </a:lvl1pPr>
          </a:lstStyle>
          <a:p>
            <a:pPr marL="0" marR="0" lvl="0" indent="0" algn="l" defTabSz="1734634" rtl="0" eaLnBrk="1" fontAlgn="auto" latinLnBrk="0" hangingPunct="1">
              <a:lnSpc>
                <a:spcPct val="100000"/>
              </a:lnSpc>
              <a:spcBef>
                <a:spcPts val="0"/>
              </a:spcBef>
              <a:spcAft>
                <a:spcPts val="0"/>
              </a:spcAft>
              <a:buClrTx/>
              <a:buSzTx/>
              <a:buFont typeface="Arial" charset="0"/>
              <a:buNone/>
              <a:tabLst/>
              <a:defRPr/>
            </a:pPr>
            <a:r>
              <a:rPr lang="en-US"/>
              <a:t>Insert subtitle here at 24pt, align to the baseline of the title</a:t>
            </a:r>
          </a:p>
        </p:txBody>
      </p:sp>
    </p:spTree>
    <p:extLst>
      <p:ext uri="{BB962C8B-B14F-4D97-AF65-F5344CB8AC3E}">
        <p14:creationId xmlns:p14="http://schemas.microsoft.com/office/powerpoint/2010/main" val="146848781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subtitle">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9EAD9AED-9987-4CE9-B39D-B256B46200E0}"/>
              </a:ext>
            </a:extLst>
          </p:cNvPr>
          <p:cNvSpPr>
            <a:spLocks noGrp="1"/>
          </p:cNvSpPr>
          <p:nvPr>
            <p:ph type="title" hasCustomPrompt="1"/>
          </p:nvPr>
        </p:nvSpPr>
        <p:spPr>
          <a:xfrm>
            <a:off x="381000" y="381000"/>
            <a:ext cx="11430000" cy="990600"/>
          </a:xfrm>
        </p:spPr>
        <p:txBody>
          <a:bodyPr/>
          <a:lstStyle>
            <a:lvl1pPr>
              <a:defRPr sz="3600"/>
            </a:lvl1pPr>
          </a:lstStyle>
          <a:p>
            <a:r>
              <a:rPr lang="en-GB"/>
              <a:t>Place headline here </a:t>
            </a:r>
            <a:br>
              <a:rPr lang="en-GB"/>
            </a:br>
            <a:r>
              <a:rPr lang="en-GB"/>
              <a:t>(36pt, min 30pt)</a:t>
            </a:r>
            <a:endParaRPr lang="en-US"/>
          </a:p>
        </p:txBody>
      </p:sp>
      <p:sp>
        <p:nvSpPr>
          <p:cNvPr id="4" name="Subtitle">
            <a:extLst>
              <a:ext uri="{FF2B5EF4-FFF2-40B4-BE49-F238E27FC236}">
                <a16:creationId xmlns:a16="http://schemas.microsoft.com/office/drawing/2014/main" id="{47788DB3-5AE6-4EE0-BA1A-48BA65E4F699}"/>
              </a:ext>
            </a:extLst>
          </p:cNvPr>
          <p:cNvSpPr>
            <a:spLocks noGrp="1"/>
          </p:cNvSpPr>
          <p:nvPr>
            <p:ph type="body" sz="quarter" idx="36" hasCustomPrompt="1"/>
          </p:nvPr>
        </p:nvSpPr>
        <p:spPr>
          <a:xfrm>
            <a:off x="383478" y="1168671"/>
            <a:ext cx="11437371" cy="453183"/>
          </a:xfrm>
          <a:prstGeom prst="rect">
            <a:avLst/>
          </a:prstGeom>
        </p:spPr>
        <p:txBody>
          <a:bodyPr wrap="square" lIns="0" tIns="144000" rIns="0" bIns="0">
            <a:spAutoFit/>
          </a:bodyPr>
          <a:lstStyle>
            <a:lvl1pPr marL="0" marR="0" indent="0" algn="l" defTabSz="1734634" rtl="0" eaLnBrk="1" fontAlgn="auto" latinLnBrk="0" hangingPunct="1">
              <a:lnSpc>
                <a:spcPct val="100000"/>
              </a:lnSpc>
              <a:spcBef>
                <a:spcPts val="0"/>
              </a:spcBef>
              <a:spcAft>
                <a:spcPts val="0"/>
              </a:spcAft>
              <a:buClrTx/>
              <a:buSzTx/>
              <a:buFont typeface="Arial" charset="0"/>
              <a:buNone/>
              <a:tabLst/>
              <a:defRPr sz="2000" b="1" i="0">
                <a:solidFill>
                  <a:schemeClr val="tx1"/>
                </a:solidFill>
                <a:latin typeface="Graphik Semibold" panose="020B0503030202060203" pitchFamily="34" charset="77"/>
              </a:defRPr>
            </a:lvl1pPr>
          </a:lstStyle>
          <a:p>
            <a:pPr marL="0" marR="0" lvl="0" indent="0" algn="l" defTabSz="1734634" rtl="0" eaLnBrk="1" fontAlgn="auto" latinLnBrk="0" hangingPunct="1">
              <a:lnSpc>
                <a:spcPct val="100000"/>
              </a:lnSpc>
              <a:spcBef>
                <a:spcPts val="0"/>
              </a:spcBef>
              <a:spcAft>
                <a:spcPts val="0"/>
              </a:spcAft>
              <a:buClrTx/>
              <a:buSzTx/>
              <a:buFont typeface="Arial" charset="0"/>
              <a:buNone/>
              <a:tabLst/>
              <a:defRPr/>
            </a:pPr>
            <a:r>
              <a:rPr lang="en-US"/>
              <a:t>Insert subtitle here at 20pt, align to the baseline of the title</a:t>
            </a:r>
          </a:p>
        </p:txBody>
      </p:sp>
    </p:spTree>
    <p:extLst>
      <p:ext uri="{BB962C8B-B14F-4D97-AF65-F5344CB8AC3E}">
        <p14:creationId xmlns:p14="http://schemas.microsoft.com/office/powerpoint/2010/main" val="208361143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Two Keypoints 2.2">
    <p:bg>
      <p:bgPr>
        <a:solidFill>
          <a:schemeClr val="bg1">
            <a:lumMod val="95000"/>
          </a:schemeClr>
        </a:soli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1AEC53D-33B0-473F-8FEF-D044CEC2BAF7}"/>
              </a:ext>
            </a:extLst>
          </p:cNvPr>
          <p:cNvSpPr>
            <a:spLocks noGrp="1"/>
          </p:cNvSpPr>
          <p:nvPr>
            <p:ph type="ftr" sz="quarter" idx="40"/>
          </p:nvPr>
        </p:nvSpPr>
        <p:spPr/>
        <p:txBody>
          <a:bodyPr/>
          <a:lstStyle/>
          <a:p>
            <a:pPr algn="r" defTabSz="228600">
              <a:spcAft>
                <a:spcPts val="1200"/>
              </a:spcAft>
              <a:defRPr/>
            </a:pPr>
            <a:r>
              <a:rPr lang="en-GB"/>
              <a:t>Copyright © 2022 Accenture. All rights reserved.</a:t>
            </a:r>
            <a:endParaRPr lang="en-US"/>
          </a:p>
        </p:txBody>
      </p:sp>
      <p:sp>
        <p:nvSpPr>
          <p:cNvPr id="3" name="Slide Number Placeholder 2">
            <a:extLst>
              <a:ext uri="{FF2B5EF4-FFF2-40B4-BE49-F238E27FC236}">
                <a16:creationId xmlns:a16="http://schemas.microsoft.com/office/drawing/2014/main" id="{6B9B17BB-C14B-484A-99D9-8407CA6285AE}"/>
              </a:ext>
            </a:extLst>
          </p:cNvPr>
          <p:cNvSpPr>
            <a:spLocks noGrp="1"/>
          </p:cNvSpPr>
          <p:nvPr>
            <p:ph type="sldNum" sz="quarter" idx="41"/>
          </p:nvPr>
        </p:nvSpPr>
        <p:spPr/>
        <p:txBody>
          <a:bodyPr/>
          <a:lstStyle/>
          <a:p>
            <a:fld id="{876872E1-3CB8-45EA-A826-1429BD5BE353}" type="slidenum">
              <a:rPr lang="en-CA" smtClean="0"/>
              <a:pPr/>
              <a:t>‹#›</a:t>
            </a:fld>
            <a:endParaRPr lang="en-CA"/>
          </a:p>
        </p:txBody>
      </p:sp>
      <p:sp>
        <p:nvSpPr>
          <p:cNvPr id="14" name="White Rectangle">
            <a:extLst>
              <a:ext uri="{FF2B5EF4-FFF2-40B4-BE49-F238E27FC236}">
                <a16:creationId xmlns:a16="http://schemas.microsoft.com/office/drawing/2014/main" id="{7F85634B-D655-45F5-B274-ED1F7237183D}"/>
              </a:ext>
              <a:ext uri="{C183D7F6-B498-43B3-948B-1728B52AA6E4}">
                <adec:decorative xmlns:adec="http://schemas.microsoft.com/office/drawing/2017/decorative" val="1"/>
              </a:ext>
            </a:extLst>
          </p:cNvPr>
          <p:cNvSpPr/>
          <p:nvPr userDrawn="1"/>
        </p:nvSpPr>
        <p:spPr>
          <a:xfrm>
            <a:off x="-1" y="0"/>
            <a:ext cx="12192000" cy="26755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 name="Title 7">
            <a:extLst>
              <a:ext uri="{FF2B5EF4-FFF2-40B4-BE49-F238E27FC236}">
                <a16:creationId xmlns:a16="http://schemas.microsoft.com/office/drawing/2014/main" id="{9963D771-3DAE-41D9-951D-8B5213B39D11}"/>
              </a:ext>
            </a:extLst>
          </p:cNvPr>
          <p:cNvSpPr>
            <a:spLocks noGrp="1"/>
          </p:cNvSpPr>
          <p:nvPr>
            <p:ph type="title" hasCustomPrompt="1"/>
          </p:nvPr>
        </p:nvSpPr>
        <p:spPr>
          <a:xfrm>
            <a:off x="351781" y="637200"/>
            <a:ext cx="5557322" cy="1061438"/>
          </a:xfrm>
        </p:spPr>
        <p:txBody>
          <a:bodyPr/>
          <a:lstStyle>
            <a:lvl1pPr>
              <a:defRPr sz="4400">
                <a:latin typeface="Graphik Semibold" panose="020B0703030202060203" pitchFamily="34" charset="0"/>
              </a:defRPr>
            </a:lvl1pPr>
          </a:lstStyle>
          <a:p>
            <a:r>
              <a:rPr lang="en-US"/>
              <a:t>Click to edit </a:t>
            </a:r>
            <a:br>
              <a:rPr lang="en-US"/>
            </a:br>
            <a:r>
              <a:rPr lang="en-US"/>
              <a:t>Master title style</a:t>
            </a:r>
            <a:endParaRPr lang="en-CA"/>
          </a:p>
        </p:txBody>
      </p:sp>
      <p:sp>
        <p:nvSpPr>
          <p:cNvPr id="13" name="Subtitle">
            <a:extLst>
              <a:ext uri="{FF2B5EF4-FFF2-40B4-BE49-F238E27FC236}">
                <a16:creationId xmlns:a16="http://schemas.microsoft.com/office/drawing/2014/main" id="{DDCE2E31-D391-493B-B358-C32EC9B2584E}"/>
              </a:ext>
            </a:extLst>
          </p:cNvPr>
          <p:cNvSpPr>
            <a:spLocks noGrp="1"/>
          </p:cNvSpPr>
          <p:nvPr>
            <p:ph type="body" sz="quarter" idx="37" hasCustomPrompt="1"/>
          </p:nvPr>
        </p:nvSpPr>
        <p:spPr>
          <a:xfrm>
            <a:off x="363600" y="1718824"/>
            <a:ext cx="5524500" cy="956773"/>
          </a:xfrm>
          <a:prstGeom prst="rect">
            <a:avLst/>
          </a:prstGeom>
        </p:spPr>
        <p:txBody>
          <a:bodyPr wrap="square" lIns="0" tIns="216000" rIns="0" bIns="0">
            <a:spAutoFit/>
          </a:bodyPr>
          <a:lstStyle>
            <a:lvl1pPr marL="0" marR="0" indent="0" algn="l" defTabSz="1734634" rtl="0" eaLnBrk="1" fontAlgn="auto" latinLnBrk="0" hangingPunct="1">
              <a:lnSpc>
                <a:spcPct val="100000"/>
              </a:lnSpc>
              <a:spcBef>
                <a:spcPts val="0"/>
              </a:spcBef>
              <a:spcAft>
                <a:spcPts val="0"/>
              </a:spcAft>
              <a:buClrTx/>
              <a:buSzTx/>
              <a:buFont typeface="Arial" charset="0"/>
              <a:buNone/>
              <a:tabLst/>
              <a:defRPr sz="2400">
                <a:solidFill>
                  <a:schemeClr val="accent1"/>
                </a:solidFill>
                <a:latin typeface="GT Sectra Fine Rg" panose="00000500000000000000" pitchFamily="50" charset="0"/>
              </a:defRPr>
            </a:lvl1pPr>
          </a:lstStyle>
          <a:p>
            <a:pPr marL="0" marR="0" lvl="0" indent="0" algn="l" defTabSz="1734634" rtl="0" eaLnBrk="1" fontAlgn="auto" latinLnBrk="0" hangingPunct="1">
              <a:lnSpc>
                <a:spcPct val="100000"/>
              </a:lnSpc>
              <a:spcBef>
                <a:spcPts val="0"/>
              </a:spcBef>
              <a:spcAft>
                <a:spcPts val="0"/>
              </a:spcAft>
              <a:buClrTx/>
              <a:buSzTx/>
              <a:buFont typeface="Arial" charset="0"/>
              <a:buNone/>
              <a:tabLst/>
              <a:defRPr/>
            </a:pPr>
            <a:r>
              <a:rPr lang="en-US"/>
              <a:t>Insert subtitle here at 20pt, align to the baseline of the title</a:t>
            </a:r>
          </a:p>
        </p:txBody>
      </p:sp>
      <p:sp>
        <p:nvSpPr>
          <p:cNvPr id="9" name="Picture Placeholder 10">
            <a:extLst>
              <a:ext uri="{FF2B5EF4-FFF2-40B4-BE49-F238E27FC236}">
                <a16:creationId xmlns:a16="http://schemas.microsoft.com/office/drawing/2014/main" id="{09BFCDC0-631D-46D2-B500-99178E8EC2AA}"/>
              </a:ext>
            </a:extLst>
          </p:cNvPr>
          <p:cNvSpPr>
            <a:spLocks noGrp="1"/>
          </p:cNvSpPr>
          <p:nvPr>
            <p:ph type="pic" sz="quarter" idx="18" hasCustomPrompt="1"/>
          </p:nvPr>
        </p:nvSpPr>
        <p:spPr>
          <a:xfrm>
            <a:off x="6284912" y="-1"/>
            <a:ext cx="5907087" cy="6045201"/>
          </a:xfrm>
          <a:custGeom>
            <a:avLst/>
            <a:gdLst>
              <a:gd name="connsiteX0" fmla="*/ 0 w 5302251"/>
              <a:gd name="connsiteY0" fmla="*/ 0 h 6056313"/>
              <a:gd name="connsiteX1" fmla="*/ 5302251 w 5302251"/>
              <a:gd name="connsiteY1" fmla="*/ 0 h 6056313"/>
              <a:gd name="connsiteX2" fmla="*/ 5302251 w 5302251"/>
              <a:gd name="connsiteY2" fmla="*/ 6056313 h 6056313"/>
              <a:gd name="connsiteX3" fmla="*/ 932984 w 5302251"/>
              <a:gd name="connsiteY3" fmla="*/ 6056313 h 6056313"/>
              <a:gd name="connsiteX4" fmla="*/ 0 w 5302251"/>
              <a:gd name="connsiteY4" fmla="*/ 6056313 h 60563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2251" h="6056313">
                <a:moveTo>
                  <a:pt x="0" y="0"/>
                </a:moveTo>
                <a:lnTo>
                  <a:pt x="5302251" y="0"/>
                </a:lnTo>
                <a:lnTo>
                  <a:pt x="5302251" y="6056313"/>
                </a:lnTo>
                <a:lnTo>
                  <a:pt x="932984" y="6056313"/>
                </a:lnTo>
                <a:lnTo>
                  <a:pt x="0" y="6056313"/>
                </a:lnTo>
                <a:close/>
              </a:path>
            </a:pathLst>
          </a:custGeom>
          <a:solidFill>
            <a:schemeClr val="bg1">
              <a:lumMod val="95000"/>
            </a:schemeClr>
          </a:solidFill>
        </p:spPr>
        <p:txBody>
          <a:bodyPr wrap="square" lIns="720000" tIns="0" rIns="720000" bIns="900000" anchor="ctr" anchorCtr="0">
            <a:noAutofit/>
          </a:bodyPr>
          <a:lstStyle>
            <a:lvl1pPr algn="ctr">
              <a:spcBef>
                <a:spcPts val="0"/>
              </a:spcBef>
              <a:defRPr sz="1400" b="0" cap="none" baseline="0">
                <a:solidFill>
                  <a:schemeClr val="tx1"/>
                </a:solidFill>
                <a:latin typeface="+mn-lt"/>
              </a:defRPr>
            </a:lvl1pPr>
          </a:lstStyle>
          <a:p>
            <a:r>
              <a:rPr lang="en-US"/>
              <a:t>Click on the icon to insert image </a:t>
            </a:r>
            <a:br>
              <a:rPr lang="en-US"/>
            </a:br>
            <a:r>
              <a:rPr lang="en-US"/>
              <a:t>in placeholder</a:t>
            </a:r>
          </a:p>
        </p:txBody>
      </p:sp>
      <p:sp>
        <p:nvSpPr>
          <p:cNvPr id="5" name="Text Placeholder 1">
            <a:extLst>
              <a:ext uri="{FF2B5EF4-FFF2-40B4-BE49-F238E27FC236}">
                <a16:creationId xmlns:a16="http://schemas.microsoft.com/office/drawing/2014/main" id="{03A9521C-1018-4C92-B2C0-6F99BF3459D5}"/>
              </a:ext>
            </a:extLst>
          </p:cNvPr>
          <p:cNvSpPr>
            <a:spLocks noGrp="1"/>
          </p:cNvSpPr>
          <p:nvPr>
            <p:ph type="body" sz="quarter" idx="38"/>
          </p:nvPr>
        </p:nvSpPr>
        <p:spPr>
          <a:xfrm>
            <a:off x="370456" y="3659421"/>
            <a:ext cx="2583882" cy="2088000"/>
          </a:xfrm>
        </p:spPr>
        <p:txBody>
          <a:bodyPr/>
          <a:lstStyle>
            <a:lvl1pPr>
              <a:defRPr sz="1800"/>
            </a:lvl1pPr>
            <a:lvl2pPr>
              <a:defRPr sz="16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19" name="Text Placeholder 2">
            <a:extLst>
              <a:ext uri="{FF2B5EF4-FFF2-40B4-BE49-F238E27FC236}">
                <a16:creationId xmlns:a16="http://schemas.microsoft.com/office/drawing/2014/main" id="{255303EE-8D35-46EB-BCBD-89ABAC587C7C}"/>
              </a:ext>
            </a:extLst>
          </p:cNvPr>
          <p:cNvSpPr>
            <a:spLocks noGrp="1"/>
          </p:cNvSpPr>
          <p:nvPr>
            <p:ph type="body" sz="quarter" idx="39"/>
          </p:nvPr>
        </p:nvSpPr>
        <p:spPr>
          <a:xfrm>
            <a:off x="3322636" y="3659421"/>
            <a:ext cx="2578227" cy="2088000"/>
          </a:xfrm>
        </p:spPr>
        <p:txBody>
          <a:bodyPr/>
          <a:lstStyle>
            <a:lvl1pPr>
              <a:defRPr sz="1800"/>
            </a:lvl1pPr>
            <a:lvl2pPr>
              <a:defRPr sz="16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Tree>
    <p:extLst>
      <p:ext uri="{BB962C8B-B14F-4D97-AF65-F5344CB8AC3E}">
        <p14:creationId xmlns:p14="http://schemas.microsoft.com/office/powerpoint/2010/main" val="100674225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Title only (color)">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bwMode="gray"/>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EAD9179-7A6B-4268-BEB2-F3B8EB06115B}" type="slidenum">
              <a:rPr kumimoji="0" lang="en-US" sz="800" b="0" i="0" u="none" strike="noStrike" kern="1200" cap="none" spc="0" normalizeH="0" baseline="0" noProof="0" smtClean="0">
                <a:ln>
                  <a:noFill/>
                </a:ln>
                <a:noFill/>
                <a:effectLst/>
                <a:uLnTx/>
                <a:uFillTx/>
                <a:latin typeface="Graphik"/>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noFill/>
              <a:effectLst/>
              <a:uLnTx/>
              <a:uFillTx/>
              <a:latin typeface="Graphik"/>
              <a:ea typeface="+mn-ea"/>
              <a:cs typeface="+mn-cs"/>
            </a:endParaRPr>
          </a:p>
        </p:txBody>
      </p:sp>
      <p:sp>
        <p:nvSpPr>
          <p:cNvPr id="9" name="Logoschutz" hidden="1"/>
          <p:cNvSpPr/>
          <p:nvPr userDrawn="1">
            <p:custDataLst>
              <p:tags r:id="rId1"/>
            </p:custDataLst>
          </p:nvPr>
        </p:nvSpPr>
        <p:spPr bwMode="gray">
          <a:xfrm>
            <a:off x="86017" y="509323"/>
            <a:ext cx="612080" cy="612000"/>
          </a:xfrm>
          <a:prstGeom prst="rect">
            <a:avLst/>
          </a:prstGeom>
          <a:solidFill>
            <a:srgbClr val="00BCFF">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900" b="0" i="0" u="none" strike="noStrike" kern="1200" cap="none" spc="0" normalizeH="0" baseline="0" noProof="0">
                <a:ln>
                  <a:noFill/>
                </a:ln>
                <a:solidFill>
                  <a:srgbClr val="000000"/>
                </a:solidFill>
                <a:effectLst/>
                <a:uLnTx/>
                <a:uFillTx/>
                <a:latin typeface="Graphik"/>
                <a:ea typeface="+mn-ea"/>
                <a:cs typeface="+mn-cs"/>
              </a:rPr>
              <a:t>Logo</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900" b="0" i="0" u="none" strike="noStrike" kern="1200" cap="none" spc="0" normalizeH="0" baseline="0" noProof="0">
                <a:ln>
                  <a:noFill/>
                </a:ln>
                <a:solidFill>
                  <a:srgbClr val="000000"/>
                </a:solidFill>
                <a:effectLst/>
                <a:uLnTx/>
                <a:uFillTx/>
                <a:latin typeface="Graphik"/>
                <a:ea typeface="+mn-ea"/>
                <a:cs typeface="+mn-cs"/>
              </a:rPr>
              <a:t>Schutz</a:t>
            </a:r>
          </a:p>
        </p:txBody>
      </p:sp>
      <p:sp>
        <p:nvSpPr>
          <p:cNvPr id="7" name="Title 5">
            <a:extLst>
              <a:ext uri="{FF2B5EF4-FFF2-40B4-BE49-F238E27FC236}">
                <a16:creationId xmlns:a16="http://schemas.microsoft.com/office/drawing/2014/main" id="{B4707687-1B93-304F-8E95-EC529CE85D84}"/>
              </a:ext>
            </a:extLst>
          </p:cNvPr>
          <p:cNvSpPr>
            <a:spLocks noGrp="1"/>
          </p:cNvSpPr>
          <p:nvPr>
            <p:ph type="title"/>
          </p:nvPr>
        </p:nvSpPr>
        <p:spPr>
          <a:xfrm>
            <a:off x="695325" y="390719"/>
            <a:ext cx="10779280" cy="523681"/>
          </a:xfrm>
          <a:prstGeom prst="rect">
            <a:avLst/>
          </a:prstGeom>
        </p:spPr>
        <p:txBody>
          <a:bodyPr/>
          <a:lstStyle>
            <a:lvl1pPr>
              <a:lnSpc>
                <a:spcPct val="90000"/>
              </a:lnSpc>
              <a:defRPr b="1" i="0">
                <a:solidFill>
                  <a:schemeClr val="tx1">
                    <a:lumMod val="85000"/>
                    <a:lumOff val="15000"/>
                  </a:schemeClr>
                </a:solidFill>
                <a:latin typeface="Graphik" panose="020B0503030202060203" pitchFamily="34" charset="77"/>
              </a:defRPr>
            </a:lvl1pPr>
          </a:lstStyle>
          <a:p>
            <a:r>
              <a:rPr lang="en-US"/>
              <a:t>Click to edit Master title style</a:t>
            </a:r>
          </a:p>
        </p:txBody>
      </p:sp>
    </p:spTree>
    <p:extLst>
      <p:ext uri="{BB962C8B-B14F-4D97-AF65-F5344CB8AC3E}">
        <p14:creationId xmlns:p14="http://schemas.microsoft.com/office/powerpoint/2010/main" val="3194519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5_Greetings + Greater Than S">
    <p:bg>
      <p:bgPr>
        <a:solidFill>
          <a:schemeClr val="tx1"/>
        </a:solidFill>
        <a:effectLst/>
      </p:bgPr>
    </p:bg>
    <p:spTree>
      <p:nvGrpSpPr>
        <p:cNvPr id="1" name=""/>
        <p:cNvGrpSpPr/>
        <p:nvPr/>
      </p:nvGrpSpPr>
      <p:grpSpPr>
        <a:xfrm>
          <a:off x="0" y="0"/>
          <a:ext cx="0" cy="0"/>
          <a:chOff x="0" y="0"/>
          <a:chExt cx="0" cy="0"/>
        </a:xfrm>
      </p:grpSpPr>
      <p:pic>
        <p:nvPicPr>
          <p:cNvPr id="6" name="Picture 5" descr="A computer on a table&#10;&#10;Description automatically generated with medium confidence">
            <a:extLst>
              <a:ext uri="{FF2B5EF4-FFF2-40B4-BE49-F238E27FC236}">
                <a16:creationId xmlns:a16="http://schemas.microsoft.com/office/drawing/2014/main" id="{5212DC28-081C-4B53-B7E5-95A76845C5E4}"/>
              </a:ext>
            </a:extLst>
          </p:cNvPr>
          <p:cNvPicPr>
            <a:picLocks noChangeAspect="1"/>
          </p:cNvPicPr>
          <p:nvPr userDrawn="1"/>
        </p:nvPicPr>
        <p:blipFill rotWithShape="1">
          <a:blip r:embed="rId2" cstate="print">
            <a:extLst>
              <a:ext uri="{BEBA8EAE-BF5A-486C-A8C5-ECC9F3942E4B}">
                <a14:imgProps xmlns:a14="http://schemas.microsoft.com/office/drawing/2010/main">
                  <a14:imgLayer r:embed="rId3">
                    <a14:imgEffect>
                      <a14:colorTemperature colorTemp="7200"/>
                    </a14:imgEffect>
                  </a14:imgLayer>
                </a14:imgProps>
              </a:ext>
              <a:ext uri="{28A0092B-C50C-407E-A947-70E740481C1C}">
                <a14:useLocalDpi xmlns:a14="http://schemas.microsoft.com/office/drawing/2010/main"/>
              </a:ext>
            </a:extLst>
          </a:blip>
          <a:srcRect/>
          <a:stretch/>
        </p:blipFill>
        <p:spPr>
          <a:xfrm>
            <a:off x="0" y="0"/>
            <a:ext cx="12966970" cy="6858000"/>
          </a:xfrm>
          <a:prstGeom prst="rect">
            <a:avLst/>
          </a:prstGeom>
        </p:spPr>
      </p:pic>
      <p:sp>
        <p:nvSpPr>
          <p:cNvPr id="18" name="Rectangle 17">
            <a:extLst>
              <a:ext uri="{FF2B5EF4-FFF2-40B4-BE49-F238E27FC236}">
                <a16:creationId xmlns:a16="http://schemas.microsoft.com/office/drawing/2014/main" id="{4FCB89E2-640C-4EE7-A7AE-2537E6D6CD37}"/>
              </a:ext>
            </a:extLst>
          </p:cNvPr>
          <p:cNvSpPr/>
          <p:nvPr userDrawn="1"/>
        </p:nvSpPr>
        <p:spPr>
          <a:xfrm flipH="1">
            <a:off x="0" y="0"/>
            <a:ext cx="7991061" cy="6858000"/>
          </a:xfrm>
          <a:prstGeom prst="rect">
            <a:avLst/>
          </a:prstGeom>
          <a:gradFill flip="none" rotWithShape="1">
            <a:gsLst>
              <a:gs pos="16000">
                <a:srgbClr val="7500C0">
                  <a:lumMod val="65000"/>
                  <a:alpha val="6000"/>
                </a:srgbClr>
              </a:gs>
              <a:gs pos="64000">
                <a:srgbClr val="460073">
                  <a:lumMod val="65000"/>
                  <a:alpha val="58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4" name="Rectangle 3">
            <a:extLst>
              <a:ext uri="{FF2B5EF4-FFF2-40B4-BE49-F238E27FC236}">
                <a16:creationId xmlns:a16="http://schemas.microsoft.com/office/drawing/2014/main" id="{80D764ED-7FE8-4502-8389-7775F6BD9C37}"/>
              </a:ext>
            </a:extLst>
          </p:cNvPr>
          <p:cNvSpPr/>
          <p:nvPr userDrawn="1"/>
        </p:nvSpPr>
        <p:spPr>
          <a:xfrm>
            <a:off x="0" y="0"/>
            <a:ext cx="6096000" cy="6858000"/>
          </a:xfrm>
          <a:prstGeom prst="rect">
            <a:avLst/>
          </a:prstGeom>
          <a:gradFill flip="none" rotWithShape="1">
            <a:gsLst>
              <a:gs pos="26000">
                <a:schemeClr val="accent2">
                  <a:lumMod val="50000"/>
                  <a:alpha val="32000"/>
                </a:schemeClr>
              </a:gs>
              <a:gs pos="100000">
                <a:schemeClr val="accent1">
                  <a:lumMod val="50000"/>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US" err="1"/>
          </a:p>
        </p:txBody>
      </p:sp>
      <p:sp>
        <p:nvSpPr>
          <p:cNvPr id="3" name="TextBox 2">
            <a:extLst>
              <a:ext uri="{FF2B5EF4-FFF2-40B4-BE49-F238E27FC236}">
                <a16:creationId xmlns:a16="http://schemas.microsoft.com/office/drawing/2014/main" id="{B87AD433-4B77-E741-930C-11F17D433B19}"/>
              </a:ext>
            </a:extLst>
          </p:cNvPr>
          <p:cNvSpPr txBox="1"/>
          <p:nvPr userDrawn="1"/>
        </p:nvSpPr>
        <p:spPr>
          <a:xfrm>
            <a:off x="4490720" y="3606800"/>
            <a:ext cx="0" cy="0"/>
          </a:xfrm>
          <a:prstGeom prst="rect">
            <a:avLst/>
          </a:prstGeom>
          <a:noFill/>
        </p:spPr>
        <p:txBody>
          <a:bodyPr wrap="none" lIns="0" tIns="0" rIns="0" bIns="0" rtlCol="0">
            <a:noAutofit/>
          </a:bodyPr>
          <a:lstStyle/>
          <a:p>
            <a:pPr algn="l" defTabSz="228600">
              <a:spcAft>
                <a:spcPts val="1200"/>
              </a:spcAft>
            </a:pPr>
            <a:endParaRPr lang="en-US" noProof="0">
              <a:solidFill>
                <a:schemeClr val="tx1"/>
              </a:solidFill>
            </a:endParaRPr>
          </a:p>
        </p:txBody>
      </p:sp>
      <p:sp>
        <p:nvSpPr>
          <p:cNvPr id="17" name="TextBox 16">
            <a:extLst>
              <a:ext uri="{FF2B5EF4-FFF2-40B4-BE49-F238E27FC236}">
                <a16:creationId xmlns:a16="http://schemas.microsoft.com/office/drawing/2014/main" id="{C1F886BB-4FFC-41F3-A51D-113007CF74B3}"/>
              </a:ext>
            </a:extLst>
          </p:cNvPr>
          <p:cNvSpPr txBox="1"/>
          <p:nvPr userDrawn="1"/>
        </p:nvSpPr>
        <p:spPr>
          <a:xfrm>
            <a:off x="8317890" y="6482079"/>
            <a:ext cx="3112110" cy="203203"/>
          </a:xfrm>
          <a:prstGeom prst="rect">
            <a:avLst/>
          </a:prstGeom>
          <a:noFill/>
        </p:spPr>
        <p:txBody>
          <a:bodyPr wrap="square" lIns="0" tIns="0" rIns="0" bIns="0" rtlCol="0" anchor="ctr">
            <a:noAutofit/>
          </a:bodyPr>
          <a:lstStyle/>
          <a:p>
            <a:pPr marL="0" marR="0" lvl="0" indent="0" algn="r" defTabSz="228600" rtl="0" eaLnBrk="1" fontAlgn="auto" latinLnBrk="0" hangingPunct="1">
              <a:lnSpc>
                <a:spcPct val="100000"/>
              </a:lnSpc>
              <a:spcBef>
                <a:spcPts val="0"/>
              </a:spcBef>
              <a:spcAft>
                <a:spcPts val="1200"/>
              </a:spcAft>
              <a:buClrTx/>
              <a:buSzTx/>
              <a:buFontTx/>
              <a:buNone/>
              <a:tabLst/>
              <a:defRPr/>
            </a:pPr>
            <a:r>
              <a:rPr lang="en-GB" sz="800">
                <a:solidFill>
                  <a:schemeClr val="tx1">
                    <a:alpha val="75000"/>
                  </a:schemeClr>
                </a:solidFill>
              </a:rPr>
              <a:t>Copyright © 2022 Accenture/Avanade. All rights reserved.</a:t>
            </a:r>
            <a:endParaRPr lang="en-US" noProof="0">
              <a:solidFill>
                <a:schemeClr val="tx1">
                  <a:alpha val="75000"/>
                </a:schemeClr>
              </a:solidFill>
            </a:endParaRPr>
          </a:p>
        </p:txBody>
      </p:sp>
      <p:sp>
        <p:nvSpPr>
          <p:cNvPr id="12" name="Text Placeholder 11">
            <a:extLst>
              <a:ext uri="{FF2B5EF4-FFF2-40B4-BE49-F238E27FC236}">
                <a16:creationId xmlns:a16="http://schemas.microsoft.com/office/drawing/2014/main" id="{1CAC32D3-DB02-4F1F-A282-561B7CCF2E5A}"/>
              </a:ext>
            </a:extLst>
          </p:cNvPr>
          <p:cNvSpPr>
            <a:spLocks noGrp="1"/>
          </p:cNvSpPr>
          <p:nvPr>
            <p:ph type="body" sz="quarter" idx="12" hasCustomPrompt="1"/>
          </p:nvPr>
        </p:nvSpPr>
        <p:spPr>
          <a:xfrm>
            <a:off x="365996" y="4429617"/>
            <a:ext cx="4494212" cy="246221"/>
          </a:xfrm>
          <a:prstGeom prst="rect">
            <a:avLst/>
          </a:prstGeom>
        </p:spPr>
        <p:txBody>
          <a:bodyPr tIns="0" bIns="0">
            <a:spAutoFit/>
          </a:bodyPr>
          <a:lstStyle>
            <a:lvl1pPr>
              <a:defRPr sz="1600" b="0" cap="none">
                <a:solidFill>
                  <a:schemeClr val="tx1"/>
                </a:solidFill>
                <a:latin typeface="+mn-lt"/>
              </a:defRPr>
            </a:lvl1pPr>
          </a:lstStyle>
          <a:p>
            <a:pPr lvl="0"/>
            <a:r>
              <a:rPr lang="en-GB"/>
              <a:t>Date</a:t>
            </a:r>
          </a:p>
        </p:txBody>
      </p:sp>
      <p:sp>
        <p:nvSpPr>
          <p:cNvPr id="8" name="Text Placeholder 7">
            <a:extLst>
              <a:ext uri="{FF2B5EF4-FFF2-40B4-BE49-F238E27FC236}">
                <a16:creationId xmlns:a16="http://schemas.microsoft.com/office/drawing/2014/main" id="{5D025077-95DC-49A7-9B5F-D58671B13BBF}"/>
              </a:ext>
            </a:extLst>
          </p:cNvPr>
          <p:cNvSpPr>
            <a:spLocks noGrp="1"/>
          </p:cNvSpPr>
          <p:nvPr>
            <p:ph type="body" sz="quarter" idx="13"/>
          </p:nvPr>
        </p:nvSpPr>
        <p:spPr>
          <a:xfrm>
            <a:off x="372547" y="3368774"/>
            <a:ext cx="4970545" cy="541337"/>
          </a:xfrm>
          <a:prstGeom prst="rect">
            <a:avLst/>
          </a:prstGeom>
        </p:spPr>
        <p:txBody>
          <a:bodyPr/>
          <a:lstStyle>
            <a:lvl1pPr>
              <a:spcAft>
                <a:spcPts val="0"/>
              </a:spcAft>
              <a:defRPr sz="2000">
                <a:latin typeface="+mj-lt"/>
              </a:defRPr>
            </a:lvl1pPr>
          </a:lstStyle>
          <a:p>
            <a:pPr lvl="0"/>
            <a:r>
              <a:rPr lang="en-US"/>
              <a:t>Click to edit Master text</a:t>
            </a:r>
          </a:p>
        </p:txBody>
      </p:sp>
      <p:sp>
        <p:nvSpPr>
          <p:cNvPr id="10" name="Text Placeholder 9">
            <a:extLst>
              <a:ext uri="{FF2B5EF4-FFF2-40B4-BE49-F238E27FC236}">
                <a16:creationId xmlns:a16="http://schemas.microsoft.com/office/drawing/2014/main" id="{BCD2CC8A-C5DC-4215-AC36-15FD01976D5E}"/>
              </a:ext>
            </a:extLst>
          </p:cNvPr>
          <p:cNvSpPr>
            <a:spLocks noGrp="1"/>
          </p:cNvSpPr>
          <p:nvPr>
            <p:ph type="body" sz="quarter" idx="10" hasCustomPrompt="1"/>
          </p:nvPr>
        </p:nvSpPr>
        <p:spPr>
          <a:xfrm>
            <a:off x="353295" y="2286658"/>
            <a:ext cx="4970545" cy="978729"/>
          </a:xfrm>
          <a:prstGeom prst="rect">
            <a:avLst/>
          </a:prstGeom>
        </p:spPr>
        <p:txBody>
          <a:bodyPr wrap="square">
            <a:spAutoFit/>
          </a:bodyPr>
          <a:lstStyle>
            <a:lvl1pPr>
              <a:lnSpc>
                <a:spcPct val="80000"/>
              </a:lnSpc>
              <a:defRPr sz="3600" b="1" i="0" cap="none">
                <a:solidFill>
                  <a:schemeClr val="tx1"/>
                </a:solidFill>
                <a:latin typeface="Graphik Black" panose="020B0503030202060203" pitchFamily="34" charset="77"/>
              </a:defRPr>
            </a:lvl1pPr>
          </a:lstStyle>
          <a:p>
            <a:pPr lvl="0"/>
            <a:r>
              <a:rPr lang="en-US"/>
              <a:t>Presentation title goes here</a:t>
            </a:r>
          </a:p>
        </p:txBody>
      </p:sp>
      <p:grpSp>
        <p:nvGrpSpPr>
          <p:cNvPr id="2" name="Group 1">
            <a:extLst>
              <a:ext uri="{FF2B5EF4-FFF2-40B4-BE49-F238E27FC236}">
                <a16:creationId xmlns:a16="http://schemas.microsoft.com/office/drawing/2014/main" id="{53C8C200-F2F1-4537-8031-DACAE9F5708F}"/>
              </a:ext>
            </a:extLst>
          </p:cNvPr>
          <p:cNvGrpSpPr/>
          <p:nvPr userDrawn="1"/>
        </p:nvGrpSpPr>
        <p:grpSpPr>
          <a:xfrm>
            <a:off x="385491" y="451210"/>
            <a:ext cx="4851142" cy="671218"/>
            <a:chOff x="385491" y="6038005"/>
            <a:chExt cx="2897417" cy="400895"/>
          </a:xfrm>
        </p:grpSpPr>
        <p:pic>
          <p:nvPicPr>
            <p:cNvPr id="21" name="Graphic 20">
              <a:extLst>
                <a:ext uri="{FF2B5EF4-FFF2-40B4-BE49-F238E27FC236}">
                  <a16:creationId xmlns:a16="http://schemas.microsoft.com/office/drawing/2014/main" id="{D47088F6-0520-427B-B0F2-5AAB654DAC9A}"/>
                </a:ext>
              </a:extLst>
            </p:cNvPr>
            <p:cNvPicPr>
              <a:picLocks noChangeAspect="1"/>
            </p:cNvPicPr>
            <p:nvPr userDrawn="1"/>
          </p:nvPicPr>
          <p:blipFill>
            <a:blip r:embed="rId4" cstate="screen">
              <a:lum bright="100000" contrast="-100000"/>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834798" y="6074781"/>
              <a:ext cx="1448110" cy="364119"/>
            </a:xfrm>
            <a:prstGeom prst="rect">
              <a:avLst/>
            </a:prstGeom>
          </p:spPr>
        </p:pic>
        <p:pic>
          <p:nvPicPr>
            <p:cNvPr id="13" name="Graphic 12">
              <a:extLst>
                <a:ext uri="{FF2B5EF4-FFF2-40B4-BE49-F238E27FC236}">
                  <a16:creationId xmlns:a16="http://schemas.microsoft.com/office/drawing/2014/main" id="{52373D85-8B9E-4F77-937B-7F622C24C214}"/>
                </a:ext>
              </a:extLst>
            </p:cNvPr>
            <p:cNvPicPr>
              <a:picLocks noChangeAspect="1"/>
            </p:cNvPicPr>
            <p:nvPr userDrawn="1"/>
          </p:nvPicPr>
          <p:blipFill>
            <a:blip r:embed="rId6" cstate="screen">
              <a:lum bright="100000" contrast="-100000"/>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385491" y="6038005"/>
              <a:ext cx="1241875" cy="325738"/>
            </a:xfrm>
            <a:prstGeom prst="rect">
              <a:avLst/>
            </a:prstGeom>
          </p:spPr>
        </p:pic>
      </p:grpSp>
    </p:spTree>
    <p:extLst>
      <p:ext uri="{BB962C8B-B14F-4D97-AF65-F5344CB8AC3E}">
        <p14:creationId xmlns:p14="http://schemas.microsoft.com/office/powerpoint/2010/main" val="2503261886"/>
      </p:ext>
    </p:extLst>
  </p:cSld>
  <p:clrMapOvr>
    <a:overrideClrMapping bg1="dk1" tx1="lt1" bg2="dk2" tx2="lt2" accent1="accent1" accent2="accent2" accent3="accent3" accent4="accent4" accent5="accent5" accent6="accent6" hlink="hlink" folHlink="folHlink"/>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Content -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EC595-3BDB-489C-AB5C-4C48BF9B07CB}"/>
              </a:ext>
            </a:extLst>
          </p:cNvPr>
          <p:cNvSpPr>
            <a:spLocks noGrp="1"/>
          </p:cNvSpPr>
          <p:nvPr>
            <p:ph type="title" hasCustomPrompt="1"/>
          </p:nvPr>
        </p:nvSpPr>
        <p:spPr>
          <a:xfrm>
            <a:off x="381000" y="381000"/>
            <a:ext cx="11430000" cy="369771"/>
          </a:xfrm>
        </p:spPr>
        <p:txBody>
          <a:bodyPr/>
          <a:lstStyle>
            <a:lvl1pPr>
              <a:defRPr sz="3000">
                <a:solidFill>
                  <a:schemeClr val="tx1"/>
                </a:solidFill>
              </a:defRPr>
            </a:lvl1pPr>
          </a:lstStyle>
          <a:p>
            <a:r>
              <a:rPr lang="en-GB"/>
              <a:t>PLACE HEADLINE HERE (36PT, MIN 30PT)</a:t>
            </a:r>
            <a:endParaRPr lang="en-US"/>
          </a:p>
        </p:txBody>
      </p:sp>
      <p:sp>
        <p:nvSpPr>
          <p:cNvPr id="4" name="Textplatzhalter 3">
            <a:extLst>
              <a:ext uri="{FF2B5EF4-FFF2-40B4-BE49-F238E27FC236}">
                <a16:creationId xmlns:a16="http://schemas.microsoft.com/office/drawing/2014/main" id="{E8BBEE1C-072C-4BA5-B5C9-04DA2C242B9E}"/>
              </a:ext>
            </a:extLst>
          </p:cNvPr>
          <p:cNvSpPr>
            <a:spLocks noGrp="1"/>
          </p:cNvSpPr>
          <p:nvPr>
            <p:ph type="body" sz="quarter" idx="10" hasCustomPrompt="1"/>
          </p:nvPr>
        </p:nvSpPr>
        <p:spPr>
          <a:xfrm>
            <a:off x="383895" y="804060"/>
            <a:ext cx="11430000" cy="552542"/>
          </a:xfrm>
          <a:prstGeom prst="rect">
            <a:avLst/>
          </a:prstGeom>
        </p:spPr>
        <p:txBody>
          <a:bodyPr lIns="0" anchor="t"/>
          <a:lstStyle>
            <a:lvl1pPr>
              <a:defRPr sz="1600" b="0" cap="none">
                <a:solidFill>
                  <a:schemeClr val="tx1"/>
                </a:solidFill>
              </a:defRPr>
            </a:lvl1pPr>
          </a:lstStyle>
          <a:p>
            <a:pPr lvl="0"/>
            <a:r>
              <a:rPr lang="de-DE"/>
              <a:t>Mastertextformat Bearbeiten</a:t>
            </a:r>
          </a:p>
        </p:txBody>
      </p:sp>
    </p:spTree>
    <p:extLst>
      <p:ext uri="{BB962C8B-B14F-4D97-AF65-F5344CB8AC3E}">
        <p14:creationId xmlns:p14="http://schemas.microsoft.com/office/powerpoint/2010/main" val="553601007"/>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Only w/ Subtitle">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F75F791-0044-4427-9767-3066DA05981F}"/>
              </a:ext>
            </a:extLst>
          </p:cNvPr>
          <p:cNvSpPr>
            <a:spLocks noGrp="1"/>
          </p:cNvSpPr>
          <p:nvPr>
            <p:ph type="ftr" sz="quarter" idx="37"/>
          </p:nvPr>
        </p:nvSpPr>
        <p:spPr/>
        <p:txBody>
          <a:bodyPr/>
          <a:lstStyle/>
          <a:p>
            <a:pPr algn="r" defTabSz="228600">
              <a:spcAft>
                <a:spcPts val="1200"/>
              </a:spcAft>
              <a:defRPr/>
            </a:pPr>
            <a:endParaRPr lang="en-US"/>
          </a:p>
        </p:txBody>
      </p:sp>
      <p:sp>
        <p:nvSpPr>
          <p:cNvPr id="4" name="Slide Number Placeholder 3">
            <a:extLst>
              <a:ext uri="{FF2B5EF4-FFF2-40B4-BE49-F238E27FC236}">
                <a16:creationId xmlns:a16="http://schemas.microsoft.com/office/drawing/2014/main" id="{4538B1EC-FA17-45DA-8517-D23A942161D3}"/>
              </a:ext>
            </a:extLst>
          </p:cNvPr>
          <p:cNvSpPr>
            <a:spLocks noGrp="1"/>
          </p:cNvSpPr>
          <p:nvPr>
            <p:ph type="sldNum" sz="quarter" idx="38"/>
          </p:nvPr>
        </p:nvSpPr>
        <p:spPr/>
        <p:txBody>
          <a:bodyPr/>
          <a:lstStyle/>
          <a:p>
            <a:fld id="{876872E1-3CB8-45EA-A826-1429BD5BE353}" type="slidenum">
              <a:rPr lang="en-CA" smtClean="0"/>
              <a:pPr/>
              <a:t>‹#›</a:t>
            </a:fld>
            <a:endParaRPr lang="en-CA"/>
          </a:p>
        </p:txBody>
      </p:sp>
      <p:sp>
        <p:nvSpPr>
          <p:cNvPr id="5" name="Title 4">
            <a:extLst>
              <a:ext uri="{FF2B5EF4-FFF2-40B4-BE49-F238E27FC236}">
                <a16:creationId xmlns:a16="http://schemas.microsoft.com/office/drawing/2014/main" id="{DA6D71CE-7DF7-430D-9253-F92774218FD3}"/>
              </a:ext>
            </a:extLst>
          </p:cNvPr>
          <p:cNvSpPr>
            <a:spLocks noGrp="1"/>
          </p:cNvSpPr>
          <p:nvPr>
            <p:ph type="title"/>
          </p:nvPr>
        </p:nvSpPr>
        <p:spPr/>
        <p:txBody>
          <a:bodyPr/>
          <a:lstStyle/>
          <a:p>
            <a:r>
              <a:rPr lang="en-US"/>
              <a:t>Click to edit Master title style</a:t>
            </a:r>
            <a:endParaRPr lang="en-GB"/>
          </a:p>
        </p:txBody>
      </p:sp>
      <p:sp>
        <p:nvSpPr>
          <p:cNvPr id="9" name="Subtitle">
            <a:extLst>
              <a:ext uri="{FF2B5EF4-FFF2-40B4-BE49-F238E27FC236}">
                <a16:creationId xmlns:a16="http://schemas.microsoft.com/office/drawing/2014/main" id="{0119807B-39A9-41FD-8CD3-CD67C0062116}"/>
              </a:ext>
            </a:extLst>
          </p:cNvPr>
          <p:cNvSpPr>
            <a:spLocks noGrp="1"/>
          </p:cNvSpPr>
          <p:nvPr>
            <p:ph type="body" sz="quarter" idx="36" hasCustomPrompt="1"/>
          </p:nvPr>
        </p:nvSpPr>
        <p:spPr>
          <a:xfrm>
            <a:off x="363600" y="1278000"/>
            <a:ext cx="11437371" cy="514738"/>
          </a:xfrm>
          <a:prstGeom prst="rect">
            <a:avLst/>
          </a:prstGeom>
        </p:spPr>
        <p:txBody>
          <a:bodyPr wrap="square" lIns="0" tIns="144000" rIns="0" bIns="0">
            <a:spAutoFit/>
          </a:bodyPr>
          <a:lstStyle>
            <a:lvl1pPr marL="0" marR="0" indent="0" algn="l" defTabSz="1734634" rtl="0" eaLnBrk="1" fontAlgn="auto" latinLnBrk="0" hangingPunct="1">
              <a:lnSpc>
                <a:spcPct val="100000"/>
              </a:lnSpc>
              <a:spcBef>
                <a:spcPts val="0"/>
              </a:spcBef>
              <a:spcAft>
                <a:spcPts val="0"/>
              </a:spcAft>
              <a:buClrTx/>
              <a:buSzTx/>
              <a:buFont typeface="Arial" charset="0"/>
              <a:buNone/>
              <a:tabLst/>
              <a:defRPr sz="2400">
                <a:solidFill>
                  <a:schemeClr val="tx1"/>
                </a:solidFill>
                <a:latin typeface="GT Sectra Fine Rg" panose="00000500000000000000" pitchFamily="50" charset="0"/>
              </a:defRPr>
            </a:lvl1pPr>
          </a:lstStyle>
          <a:p>
            <a:pPr marL="0" marR="0" lvl="0" indent="0" algn="l" defTabSz="1734634" rtl="0" eaLnBrk="1" fontAlgn="auto" latinLnBrk="0" hangingPunct="1">
              <a:lnSpc>
                <a:spcPct val="100000"/>
              </a:lnSpc>
              <a:spcBef>
                <a:spcPts val="0"/>
              </a:spcBef>
              <a:spcAft>
                <a:spcPts val="0"/>
              </a:spcAft>
              <a:buClrTx/>
              <a:buSzTx/>
              <a:buFont typeface="Arial" charset="0"/>
              <a:buNone/>
              <a:tabLst/>
              <a:defRPr/>
            </a:pPr>
            <a:r>
              <a:rPr lang="en-US"/>
              <a:t>Insert subtitle here at 24pt, align to the baseline of the title</a:t>
            </a:r>
          </a:p>
        </p:txBody>
      </p:sp>
    </p:spTree>
    <p:extLst>
      <p:ext uri="{BB962C8B-B14F-4D97-AF65-F5344CB8AC3E}">
        <p14:creationId xmlns:p14="http://schemas.microsoft.com/office/powerpoint/2010/main" val="270271799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userDrawn="1">
  <p:cSld name="Blank Slide">
    <p:spTree>
      <p:nvGrpSpPr>
        <p:cNvPr id="1" name=""/>
        <p:cNvGrpSpPr/>
        <p:nvPr/>
      </p:nvGrpSpPr>
      <p:grpSpPr>
        <a:xfrm>
          <a:off x="0" y="0"/>
          <a:ext cx="0" cy="0"/>
          <a:chOff x="0" y="0"/>
          <a:chExt cx="0" cy="0"/>
        </a:xfrm>
      </p:grpSpPr>
      <p:sp>
        <p:nvSpPr>
          <p:cNvPr id="2" name="Rectangle 1"/>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 name="Rectangle 2"/>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 name="Rectangle 3"/>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5747" y="2883470"/>
            <a:ext cx="155791" cy="527538"/>
          </a:xfrm>
          <a:prstGeom prst="rect">
            <a:avLst/>
          </a:prstGeom>
          <a:solidFill>
            <a:srgbClr val="4B91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3460164"/>
            <a:ext cx="155791" cy="527538"/>
          </a:xfrm>
          <a:prstGeom prst="rect">
            <a:avLst/>
          </a:prstGeom>
          <a:solidFill>
            <a:srgbClr val="008C9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8" name="Rectangle 7"/>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9" name="Rectangle 8"/>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360616835"/>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Title only (color)">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bwMode="gray"/>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EAD9179-7A6B-4268-BEB2-F3B8EB06115B}" type="slidenum">
              <a:rPr kumimoji="0" lang="en-US" sz="800" b="0" i="0" u="none" strike="noStrike" kern="1200" cap="none" spc="0" normalizeH="0" baseline="0" noProof="0" smtClean="0">
                <a:ln>
                  <a:noFill/>
                </a:ln>
                <a:noFill/>
                <a:effectLst/>
                <a:uLnTx/>
                <a:uFillTx/>
                <a:latin typeface="Graphik"/>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noFill/>
              <a:effectLst/>
              <a:uLnTx/>
              <a:uFillTx/>
              <a:latin typeface="Graphik"/>
              <a:ea typeface="+mn-ea"/>
              <a:cs typeface="+mn-cs"/>
            </a:endParaRPr>
          </a:p>
        </p:txBody>
      </p:sp>
      <p:sp>
        <p:nvSpPr>
          <p:cNvPr id="9" name="Logoschutz" hidden="1"/>
          <p:cNvSpPr/>
          <p:nvPr userDrawn="1">
            <p:custDataLst>
              <p:tags r:id="rId1"/>
            </p:custDataLst>
          </p:nvPr>
        </p:nvSpPr>
        <p:spPr bwMode="gray">
          <a:xfrm>
            <a:off x="86017" y="509323"/>
            <a:ext cx="612080" cy="612000"/>
          </a:xfrm>
          <a:prstGeom prst="rect">
            <a:avLst/>
          </a:prstGeom>
          <a:solidFill>
            <a:srgbClr val="00BCFF">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900" b="0" i="0" u="none" strike="noStrike" kern="1200" cap="none" spc="0" normalizeH="0" baseline="0" noProof="0">
                <a:ln>
                  <a:noFill/>
                </a:ln>
                <a:solidFill>
                  <a:srgbClr val="000000"/>
                </a:solidFill>
                <a:effectLst/>
                <a:uLnTx/>
                <a:uFillTx/>
                <a:latin typeface="Graphik"/>
                <a:ea typeface="+mn-ea"/>
                <a:cs typeface="+mn-cs"/>
              </a:rPr>
              <a:t>Logo</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900" b="0" i="0" u="none" strike="noStrike" kern="1200" cap="none" spc="0" normalizeH="0" baseline="0" noProof="0">
                <a:ln>
                  <a:noFill/>
                </a:ln>
                <a:solidFill>
                  <a:srgbClr val="000000"/>
                </a:solidFill>
                <a:effectLst/>
                <a:uLnTx/>
                <a:uFillTx/>
                <a:latin typeface="Graphik"/>
                <a:ea typeface="+mn-ea"/>
                <a:cs typeface="+mn-cs"/>
              </a:rPr>
              <a:t>Schutz</a:t>
            </a:r>
          </a:p>
        </p:txBody>
      </p:sp>
      <p:sp>
        <p:nvSpPr>
          <p:cNvPr id="7" name="Title 5">
            <a:extLst>
              <a:ext uri="{FF2B5EF4-FFF2-40B4-BE49-F238E27FC236}">
                <a16:creationId xmlns:a16="http://schemas.microsoft.com/office/drawing/2014/main" id="{B4707687-1B93-304F-8E95-EC529CE85D84}"/>
              </a:ext>
            </a:extLst>
          </p:cNvPr>
          <p:cNvSpPr>
            <a:spLocks noGrp="1"/>
          </p:cNvSpPr>
          <p:nvPr>
            <p:ph type="title"/>
          </p:nvPr>
        </p:nvSpPr>
        <p:spPr>
          <a:xfrm>
            <a:off x="695325" y="390719"/>
            <a:ext cx="10779280" cy="523681"/>
          </a:xfrm>
          <a:prstGeom prst="rect">
            <a:avLst/>
          </a:prstGeom>
        </p:spPr>
        <p:txBody>
          <a:bodyPr/>
          <a:lstStyle>
            <a:lvl1pPr>
              <a:lnSpc>
                <a:spcPct val="90000"/>
              </a:lnSpc>
              <a:defRPr b="1" i="0">
                <a:solidFill>
                  <a:schemeClr val="tx1">
                    <a:lumMod val="85000"/>
                    <a:lumOff val="15000"/>
                  </a:schemeClr>
                </a:solidFill>
                <a:latin typeface="Graphik" panose="020B0503030202060203" pitchFamily="34" charset="77"/>
              </a:defRPr>
            </a:lvl1pPr>
          </a:lstStyle>
          <a:p>
            <a:r>
              <a:rPr lang="en-US"/>
              <a:t>Click to edit Master title style</a:t>
            </a:r>
          </a:p>
        </p:txBody>
      </p:sp>
    </p:spTree>
    <p:extLst>
      <p:ext uri="{BB962C8B-B14F-4D97-AF65-F5344CB8AC3E}">
        <p14:creationId xmlns:p14="http://schemas.microsoft.com/office/powerpoint/2010/main" val="2787242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5" name="Text Placeholder 2"/>
          <p:cNvSpPr>
            <a:spLocks noGrp="1"/>
          </p:cNvSpPr>
          <p:nvPr>
            <p:ph idx="1"/>
          </p:nvPr>
        </p:nvSpPr>
        <p:spPr>
          <a:xfrm>
            <a:off x="691376" y="1132114"/>
            <a:ext cx="10783229" cy="4351338"/>
          </a:xfrm>
          <a:prstGeom prst="rect">
            <a:avLst/>
          </a:prstGeom>
        </p:spPr>
        <p:txBody>
          <a:bodyPr vert="horz" lIns="0" tIns="0" rIns="0" bIns="0" rtlCol="0">
            <a:noAutofit/>
          </a:bodyPr>
          <a:lstStyle>
            <a:lvl1pPr>
              <a:defRPr sz="1600" b="0" i="0">
                <a:solidFill>
                  <a:schemeClr val="tx1">
                    <a:lumMod val="85000"/>
                    <a:lumOff val="15000"/>
                  </a:schemeClr>
                </a:solidFill>
                <a:latin typeface="Graphik Light" panose="020B0403030202060203" pitchFamily="34" charset="77"/>
              </a:defRPr>
            </a:lvl1pPr>
            <a:lvl2pPr>
              <a:defRPr sz="1600" b="0" i="0">
                <a:solidFill>
                  <a:schemeClr val="tx1">
                    <a:lumMod val="85000"/>
                    <a:lumOff val="15000"/>
                  </a:schemeClr>
                </a:solidFill>
                <a:latin typeface="Graphik Light" panose="020B0403030202060203" pitchFamily="34" charset="77"/>
              </a:defRPr>
            </a:lvl2pPr>
            <a:lvl3pPr>
              <a:defRPr sz="1600" b="0" i="0">
                <a:solidFill>
                  <a:schemeClr val="tx1">
                    <a:lumMod val="85000"/>
                    <a:lumOff val="15000"/>
                  </a:schemeClr>
                </a:solidFill>
                <a:latin typeface="Graphik Light" panose="020B0403030202060203" pitchFamily="34" charset="77"/>
              </a:defRPr>
            </a:lvl3pPr>
            <a:lvl4pPr>
              <a:defRPr sz="1600" b="0" i="0">
                <a:solidFill>
                  <a:schemeClr val="tx1">
                    <a:lumMod val="85000"/>
                    <a:lumOff val="15000"/>
                  </a:schemeClr>
                </a:solidFill>
                <a:latin typeface="Graphik Light" panose="020B0403030202060203" pitchFamily="34" charset="77"/>
              </a:defRPr>
            </a:lvl4pPr>
            <a:lvl5pPr>
              <a:defRPr sz="1600" b="0" i="0">
                <a:solidFill>
                  <a:schemeClr val="tx1">
                    <a:lumMod val="85000"/>
                    <a:lumOff val="15000"/>
                  </a:schemeClr>
                </a:solidFill>
                <a:latin typeface="Graphik Light" panose="020B0403030202060203" pitchFamily="34" charset="77"/>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a:xfrm>
            <a:off x="691376" y="390719"/>
            <a:ext cx="10783229" cy="523681"/>
          </a:xfrm>
          <a:prstGeom prst="rect">
            <a:avLst/>
          </a:prstGeom>
        </p:spPr>
        <p:txBody>
          <a:bodyPr/>
          <a:lstStyle>
            <a:lvl1pPr>
              <a:lnSpc>
                <a:spcPct val="90000"/>
              </a:lnSpc>
              <a:defRPr b="1" i="0">
                <a:solidFill>
                  <a:schemeClr val="tx1">
                    <a:lumMod val="85000"/>
                    <a:lumOff val="15000"/>
                  </a:schemeClr>
                </a:solidFill>
                <a:latin typeface="Graphik" panose="020B0503030202060203" pitchFamily="34" charset="77"/>
              </a:defRPr>
            </a:lvl1pPr>
          </a:lstStyle>
          <a:p>
            <a:r>
              <a:rPr lang="en-US"/>
              <a:t>Click to edit Master title style</a:t>
            </a:r>
          </a:p>
        </p:txBody>
      </p:sp>
    </p:spTree>
    <p:extLst>
      <p:ext uri="{BB962C8B-B14F-4D97-AF65-F5344CB8AC3E}">
        <p14:creationId xmlns:p14="http://schemas.microsoft.com/office/powerpoint/2010/main" val="4195145461"/>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438">
          <p15:clr>
            <a:srgbClr val="FBAE40"/>
          </p15:clr>
        </p15:guide>
        <p15:guide id="4" pos="7219">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2_USETHIS">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5A9A54C-F7AC-FB49-AB30-4D18871E4CFE}"/>
              </a:ext>
            </a:extLst>
          </p:cNvPr>
          <p:cNvSpPr>
            <a:spLocks noGrp="1"/>
          </p:cNvSpPr>
          <p:nvPr>
            <p:ph type="sldNum" sz="quarter" idx="10"/>
          </p:nvPr>
        </p:nvSpPr>
        <p:spPr/>
        <p:txBody>
          <a:bodyPr/>
          <a:lstStyle>
            <a:lvl1pPr>
              <a:defRPr>
                <a:solidFill>
                  <a:schemeClr val="tx1"/>
                </a:solidFill>
              </a:defRPr>
            </a:lvl1pPr>
          </a:lstStyle>
          <a:p>
            <a:pPr>
              <a:defRPr/>
            </a:pPr>
            <a:endParaRPr lang="en-US"/>
          </a:p>
        </p:txBody>
      </p:sp>
      <p:sp>
        <p:nvSpPr>
          <p:cNvPr id="3" name="Title 2">
            <a:extLst>
              <a:ext uri="{FF2B5EF4-FFF2-40B4-BE49-F238E27FC236}">
                <a16:creationId xmlns:a16="http://schemas.microsoft.com/office/drawing/2014/main" id="{9822F011-1B5D-4908-8620-D3407CB4891D}"/>
              </a:ext>
            </a:extLst>
          </p:cNvPr>
          <p:cNvSpPr>
            <a:spLocks noGrp="1"/>
          </p:cNvSpPr>
          <p:nvPr>
            <p:ph type="title"/>
          </p:nvPr>
        </p:nvSpPr>
        <p:spPr/>
        <p:txBody>
          <a:bodyPr/>
          <a:lstStyle/>
          <a:p>
            <a:r>
              <a:rPr lang="en-US"/>
              <a:t>Click to edit Master title style</a:t>
            </a:r>
          </a:p>
        </p:txBody>
      </p:sp>
      <p:sp>
        <p:nvSpPr>
          <p:cNvPr id="6" name="Rectangle 5">
            <a:extLst>
              <a:ext uri="{FF2B5EF4-FFF2-40B4-BE49-F238E27FC236}">
                <a16:creationId xmlns:a16="http://schemas.microsoft.com/office/drawing/2014/main" id="{9E985438-9978-43CA-8E43-12994E9F65B8}"/>
              </a:ext>
            </a:extLst>
          </p:cNvPr>
          <p:cNvSpPr/>
          <p:nvPr userDrawn="1"/>
        </p:nvSpPr>
        <p:spPr>
          <a:xfrm>
            <a:off x="694944" y="2"/>
            <a:ext cx="10789920" cy="45719"/>
          </a:xfrm>
          <a:prstGeom prst="rect">
            <a:avLst/>
          </a:prstGeom>
          <a:gradFill>
            <a:gsLst>
              <a:gs pos="80000">
                <a:srgbClr val="FF5800"/>
              </a:gs>
              <a:gs pos="0">
                <a:srgbClr val="FFD7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prstClr val="white"/>
              </a:solidFill>
              <a:effectLst/>
              <a:uLnTx/>
              <a:uFillTx/>
              <a:latin typeface="Segoe UI"/>
              <a:ea typeface="+mn-ea"/>
              <a:cs typeface="+mn-cs"/>
            </a:endParaRPr>
          </a:p>
        </p:txBody>
      </p:sp>
    </p:spTree>
    <p:extLst>
      <p:ext uri="{BB962C8B-B14F-4D97-AF65-F5344CB8AC3E}">
        <p14:creationId xmlns:p14="http://schemas.microsoft.com/office/powerpoint/2010/main" val="2617449562"/>
      </p:ext>
    </p:extLst>
  </p:cSld>
  <p:clrMapOvr>
    <a:masterClrMapping/>
  </p:clrMapOvr>
  <p:extLst>
    <p:ext uri="{DCECCB84-F9BA-43D5-87BE-67443E8EF086}">
      <p15:sldGuideLst xmlns:p15="http://schemas.microsoft.com/office/powerpoint/2012/main"/>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Credentials Style B">
    <p:spTree>
      <p:nvGrpSpPr>
        <p:cNvPr id="1" name=""/>
        <p:cNvGrpSpPr/>
        <p:nvPr/>
      </p:nvGrpSpPr>
      <p:grpSpPr>
        <a:xfrm>
          <a:off x="0" y="0"/>
          <a:ext cx="0" cy="0"/>
          <a:chOff x="0" y="0"/>
          <a:chExt cx="0" cy="0"/>
        </a:xfrm>
      </p:grpSpPr>
      <p:sp>
        <p:nvSpPr>
          <p:cNvPr id="5" name="Picture Placeholder 13">
            <a:extLst>
              <a:ext uri="{FF2B5EF4-FFF2-40B4-BE49-F238E27FC236}">
                <a16:creationId xmlns:a16="http://schemas.microsoft.com/office/drawing/2014/main" id="{59B6915F-1823-4615-958F-D8D196ED8692}"/>
              </a:ext>
            </a:extLst>
          </p:cNvPr>
          <p:cNvSpPr>
            <a:spLocks noGrp="1"/>
          </p:cNvSpPr>
          <p:nvPr>
            <p:ph type="pic" sz="quarter" idx="12" hasCustomPrompt="1"/>
          </p:nvPr>
        </p:nvSpPr>
        <p:spPr>
          <a:xfrm>
            <a:off x="4794249" y="0"/>
            <a:ext cx="7397751" cy="6874525"/>
          </a:xfrm>
          <a:prstGeom prst="rect">
            <a:avLst/>
          </a:prstGeom>
          <a:solidFill>
            <a:schemeClr val="bg1">
              <a:lumMod val="95000"/>
            </a:schemeClr>
          </a:solidFill>
        </p:spPr>
        <p:txBody>
          <a:bodyPr lIns="720000" tIns="0" rIns="720000" bIns="900000" anchor="ctr" anchorCtr="0"/>
          <a:lstStyle>
            <a:lvl1pPr algn="ctr">
              <a:defRPr sz="1600" b="0" cap="none" baseline="0"/>
            </a:lvl1pPr>
          </a:lstStyle>
          <a:p>
            <a:r>
              <a:rPr lang="en-US"/>
              <a:t>Click on the icon to insert image in placeholder and </a:t>
            </a:r>
            <a:br>
              <a:rPr lang="en-US"/>
            </a:br>
            <a:r>
              <a:rPr lang="en-US"/>
              <a:t>use the crop tool to center the image</a:t>
            </a:r>
          </a:p>
        </p:txBody>
      </p:sp>
      <p:sp>
        <p:nvSpPr>
          <p:cNvPr id="4" name="Slide Number Placeholder 3">
            <a:extLst>
              <a:ext uri="{FF2B5EF4-FFF2-40B4-BE49-F238E27FC236}">
                <a16:creationId xmlns:a16="http://schemas.microsoft.com/office/drawing/2014/main" id="{C8975BB0-510C-4403-944C-3F8C375494EE}"/>
              </a:ext>
            </a:extLst>
          </p:cNvPr>
          <p:cNvSpPr>
            <a:spLocks noGrp="1"/>
          </p:cNvSpPr>
          <p:nvPr>
            <p:ph type="sldNum" sz="quarter" idx="39"/>
          </p:nvPr>
        </p:nvSpPr>
        <p:spPr/>
        <p:txBody>
          <a:bodyPr/>
          <a:lstStyle/>
          <a:p>
            <a:fld id="{FC1BBE33-A891-48E8-970C-4A8D55F96D53}" type="slidenum">
              <a:rPr lang="en-AU" smtClean="0"/>
              <a:pPr/>
              <a:t>‹#›</a:t>
            </a:fld>
            <a:endParaRPr lang="en-AU"/>
          </a:p>
        </p:txBody>
      </p:sp>
      <p:sp>
        <p:nvSpPr>
          <p:cNvPr id="8" name="Company name">
            <a:extLst>
              <a:ext uri="{FF2B5EF4-FFF2-40B4-BE49-F238E27FC236}">
                <a16:creationId xmlns:a16="http://schemas.microsoft.com/office/drawing/2014/main" id="{985A2BE9-49A3-4D91-9A7D-F27A002C7A2C}"/>
              </a:ext>
            </a:extLst>
          </p:cNvPr>
          <p:cNvSpPr>
            <a:spLocks noGrp="1"/>
          </p:cNvSpPr>
          <p:nvPr>
            <p:ph type="body" sz="quarter" idx="36" hasCustomPrompt="1"/>
          </p:nvPr>
        </p:nvSpPr>
        <p:spPr>
          <a:xfrm>
            <a:off x="374361" y="355824"/>
            <a:ext cx="4078578" cy="276999"/>
          </a:xfrm>
          <a:prstGeom prst="rect">
            <a:avLst/>
          </a:prstGeom>
        </p:spPr>
        <p:txBody>
          <a:bodyPr wrap="square" tIns="0" anchor="b" anchorCtr="0">
            <a:spAutoFit/>
          </a:bodyPr>
          <a:lstStyle>
            <a:lvl1pPr marL="0" marR="0" indent="0" algn="l" defTabSz="1734634" rtl="0" eaLnBrk="1" fontAlgn="auto" latinLnBrk="0" hangingPunct="1">
              <a:lnSpc>
                <a:spcPct val="100000"/>
              </a:lnSpc>
              <a:spcBef>
                <a:spcPts val="0"/>
              </a:spcBef>
              <a:spcAft>
                <a:spcPts val="0"/>
              </a:spcAft>
              <a:buClrTx/>
              <a:buSzTx/>
              <a:buFont typeface="Arial" charset="0"/>
              <a:buNone/>
              <a:tabLst/>
              <a:defRPr sz="1800" b="1" i="0" cap="none" baseline="0">
                <a:solidFill>
                  <a:schemeClr val="accent2"/>
                </a:solidFill>
                <a:latin typeface="Graphik Semibold" panose="020B0503030202060203" pitchFamily="34" charset="77"/>
              </a:defRPr>
            </a:lvl1pPr>
          </a:lstStyle>
          <a:p>
            <a:pPr marL="0" marR="0" lvl="0" indent="0" algn="l" defTabSz="1734634" rtl="0" eaLnBrk="1" fontAlgn="auto" latinLnBrk="0" hangingPunct="1">
              <a:lnSpc>
                <a:spcPct val="100000"/>
              </a:lnSpc>
              <a:spcBef>
                <a:spcPts val="0"/>
              </a:spcBef>
              <a:spcAft>
                <a:spcPts val="0"/>
              </a:spcAft>
              <a:buClrTx/>
              <a:buSzTx/>
              <a:buFont typeface="Arial" charset="0"/>
              <a:buNone/>
              <a:tabLst/>
              <a:defRPr/>
            </a:pPr>
            <a:r>
              <a:rPr lang="en-US"/>
              <a:t>Company name</a:t>
            </a:r>
          </a:p>
        </p:txBody>
      </p:sp>
      <p:sp>
        <p:nvSpPr>
          <p:cNvPr id="3" name="Title 2">
            <a:extLst>
              <a:ext uri="{FF2B5EF4-FFF2-40B4-BE49-F238E27FC236}">
                <a16:creationId xmlns:a16="http://schemas.microsoft.com/office/drawing/2014/main" id="{A13AC8A6-E8FF-4022-890E-5FB65EA4DC13}"/>
              </a:ext>
            </a:extLst>
          </p:cNvPr>
          <p:cNvSpPr>
            <a:spLocks noGrp="1"/>
          </p:cNvSpPr>
          <p:nvPr>
            <p:ph type="title" hasCustomPrompt="1"/>
          </p:nvPr>
        </p:nvSpPr>
        <p:spPr>
          <a:xfrm>
            <a:off x="374360" y="746644"/>
            <a:ext cx="4078578" cy="1231913"/>
          </a:xfrm>
        </p:spPr>
        <p:txBody>
          <a:bodyPr/>
          <a:lstStyle>
            <a:lvl1pPr>
              <a:defRPr sz="2800"/>
            </a:lvl1pPr>
          </a:lstStyle>
          <a:p>
            <a:r>
              <a:rPr lang="en-US"/>
              <a:t>Click to edit </a:t>
            </a:r>
            <a:br>
              <a:rPr lang="en-US"/>
            </a:br>
            <a:r>
              <a:rPr lang="en-US"/>
              <a:t>Master title style</a:t>
            </a:r>
            <a:endParaRPr lang="en-GB"/>
          </a:p>
        </p:txBody>
      </p:sp>
    </p:spTree>
    <p:extLst>
      <p:ext uri="{BB962C8B-B14F-4D97-AF65-F5344CB8AC3E}">
        <p14:creationId xmlns:p14="http://schemas.microsoft.com/office/powerpoint/2010/main" val="343665403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10_Content Page">
    <p:spTree>
      <p:nvGrpSpPr>
        <p:cNvPr id="1" name=""/>
        <p:cNvGrpSpPr/>
        <p:nvPr/>
      </p:nvGrpSpPr>
      <p:grpSpPr>
        <a:xfrm>
          <a:off x="0" y="0"/>
          <a:ext cx="0" cy="0"/>
          <a:chOff x="0" y="0"/>
          <a:chExt cx="0" cy="0"/>
        </a:xfrm>
      </p:grpSpPr>
      <p:sp>
        <p:nvSpPr>
          <p:cNvPr id="8" name="Slide Number Placeholder 2">
            <a:extLst>
              <a:ext uri="{FF2B5EF4-FFF2-40B4-BE49-F238E27FC236}">
                <a16:creationId xmlns:a16="http://schemas.microsoft.com/office/drawing/2014/main" id="{E9673F3F-F729-4631-BED7-FED0ADE7583E}"/>
              </a:ext>
            </a:extLst>
          </p:cNvPr>
          <p:cNvSpPr>
            <a:spLocks noGrp="1"/>
          </p:cNvSpPr>
          <p:nvPr>
            <p:ph type="sldNum" sz="quarter" idx="4"/>
          </p:nvPr>
        </p:nvSpPr>
        <p:spPr>
          <a:xfrm>
            <a:off x="11753169" y="6588493"/>
            <a:ext cx="438831" cy="269507"/>
          </a:xfrm>
          <a:prstGeom prst="rect">
            <a:avLst/>
          </a:prstGeom>
        </p:spPr>
        <p:txBody>
          <a:bodyPr vert="horz" lIns="91440" tIns="45720" rIns="91440" bIns="45720" rtlCol="0" anchor="ctr"/>
          <a:lstStyle>
            <a:lvl1pPr algn="r">
              <a:defRPr sz="700" b="0" i="0">
                <a:solidFill>
                  <a:schemeClr val="tx1"/>
                </a:solidFill>
                <a:latin typeface="Graphik" panose="020B0503030202060203" pitchFamily="34" charset="77"/>
                <a:cs typeface="Segoe UI Semibold" panose="020B0702040204020203" pitchFamily="34" charset="0"/>
              </a:defRPr>
            </a:lvl1pPr>
          </a:lstStyle>
          <a:p>
            <a:fld id="{0EE23A24-5E29-4F5A-B780-9568AE9A51DD}" type="slidenum">
              <a:rPr lang="en-PL" smtClean="0"/>
              <a:pPr/>
              <a:t>‹#›</a:t>
            </a:fld>
            <a:endParaRPr lang="en-PL"/>
          </a:p>
        </p:txBody>
      </p:sp>
    </p:spTree>
    <p:extLst>
      <p:ext uri="{BB962C8B-B14F-4D97-AF65-F5344CB8AC3E}">
        <p14:creationId xmlns:p14="http://schemas.microsoft.com/office/powerpoint/2010/main" val="3317103226"/>
      </p:ext>
    </p:extLst>
  </p:cSld>
  <p:clrMapOvr>
    <a:masterClrMapping/>
  </p:clrMapOvr>
  <p:transition>
    <p:fade/>
  </p:transition>
  <p:extLst>
    <p:ext uri="{DCECCB84-F9BA-43D5-87BE-67443E8EF086}">
      <p15:sldGuideLst xmlns:p15="http://schemas.microsoft.com/office/powerpoint/2012/main"/>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1_Title + Subtitle">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345019" y="332077"/>
            <a:ext cx="11491382" cy="344710"/>
          </a:xfrm>
          <a:prstGeom prst="rect">
            <a:avLst/>
          </a:prstGeom>
        </p:spPr>
        <p:txBody>
          <a:bodyPr wrap="square" lIns="0" tIns="0" rIns="0" bIns="0">
            <a:noAutofit/>
          </a:bodyPr>
          <a:lstStyle>
            <a:lvl1pPr>
              <a:defRPr sz="2800" spc="0">
                <a:solidFill>
                  <a:schemeClr val="tx1"/>
                </a:solidFill>
                <a:latin typeface="Graphik Black" panose="020B0A03030202060203" pitchFamily="34" charset="0"/>
              </a:defRPr>
            </a:lvl1pPr>
          </a:lstStyle>
          <a:p>
            <a:r>
              <a:rPr lang="en-US"/>
              <a:t>Click to edit master title style</a:t>
            </a:r>
          </a:p>
        </p:txBody>
      </p:sp>
      <p:sp>
        <p:nvSpPr>
          <p:cNvPr id="4" name="Text Placeholder 3">
            <a:extLst>
              <a:ext uri="{FF2B5EF4-FFF2-40B4-BE49-F238E27FC236}">
                <a16:creationId xmlns:a16="http://schemas.microsoft.com/office/drawing/2014/main" id="{160348E6-5543-453A-986B-9CF9B8A278C4}"/>
              </a:ext>
            </a:extLst>
          </p:cNvPr>
          <p:cNvSpPr>
            <a:spLocks noGrp="1"/>
          </p:cNvSpPr>
          <p:nvPr>
            <p:ph type="body" sz="quarter" idx="13" hasCustomPrompt="1"/>
          </p:nvPr>
        </p:nvSpPr>
        <p:spPr>
          <a:xfrm>
            <a:off x="345019" y="714365"/>
            <a:ext cx="11491382" cy="425708"/>
          </a:xfrm>
          <a:prstGeom prst="rect">
            <a:avLst/>
          </a:prstGeom>
        </p:spPr>
        <p:txBody>
          <a:bodyPr lIns="0" tIns="0" rIns="0" bIns="0"/>
          <a:lstStyle>
            <a:lvl1pPr algn="l" defTabSz="1734634" rtl="0" eaLnBrk="1" latinLnBrk="0" hangingPunct="1">
              <a:lnSpc>
                <a:spcPct val="80000"/>
              </a:lnSpc>
              <a:spcBef>
                <a:spcPct val="0"/>
              </a:spcBef>
              <a:buNone/>
              <a:defRPr lang="en-US" sz="2000" b="0" i="0" kern="1200" cap="none" spc="0" baseline="0" dirty="0">
                <a:solidFill>
                  <a:schemeClr val="accent1"/>
                </a:solidFill>
                <a:latin typeface="Graphik Black" panose="020B0A03030202060203" pitchFamily="34" charset="0"/>
                <a:ea typeface="Graphik Black" panose="020B0A03030202060203" pitchFamily="34" charset="0"/>
                <a:cs typeface="Graphik Black" panose="020B0A03030202060203" pitchFamily="34" charset="0"/>
              </a:defRPr>
            </a:lvl1pPr>
          </a:lstStyle>
          <a:p>
            <a:pPr lvl="0"/>
            <a:r>
              <a:rPr lang="en-US"/>
              <a:t>Click to edit subtitle style</a:t>
            </a:r>
          </a:p>
        </p:txBody>
      </p:sp>
    </p:spTree>
    <p:extLst>
      <p:ext uri="{BB962C8B-B14F-4D97-AF65-F5344CB8AC3E}">
        <p14:creationId xmlns:p14="http://schemas.microsoft.com/office/powerpoint/2010/main" val="387969864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Aurora - 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959817" y="1524000"/>
            <a:ext cx="5181600" cy="4351338"/>
          </a:xfr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93817" y="1524000"/>
            <a:ext cx="4936414" cy="4351338"/>
          </a:xfr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Slide Number Placeholder 5"/>
          <p:cNvSpPr>
            <a:spLocks noGrp="1"/>
          </p:cNvSpPr>
          <p:nvPr>
            <p:ph type="sldNum" sz="quarter" idx="12"/>
          </p:nvPr>
        </p:nvSpPr>
        <p:spPr>
          <a:xfrm>
            <a:off x="11230231" y="6356350"/>
            <a:ext cx="496632" cy="365125"/>
          </a:xfrm>
        </p:spPr>
        <p:txBody>
          <a:bodyPr/>
          <a:lstStyle>
            <a:lvl1pPr>
              <a:defRPr>
                <a:solidFill>
                  <a:schemeClr val="tx1">
                    <a:lumMod val="65000"/>
                    <a:lumOff val="35000"/>
                  </a:schemeClr>
                </a:solidFill>
              </a:defRPr>
            </a:lvl1pPr>
          </a:lstStyle>
          <a:p>
            <a:fld id="{3847DB54-D037-B84F-B6F1-2E8DA40D09AD}" type="slidenum">
              <a:rPr lang="en-US" smtClean="0"/>
              <a:pPr/>
              <a:t>‹#›</a:t>
            </a:fld>
            <a:endParaRPr lang="en-US"/>
          </a:p>
        </p:txBody>
      </p:sp>
      <p:sp>
        <p:nvSpPr>
          <p:cNvPr id="5" name="Title 4"/>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04354806"/>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5_Greetings + Greater Than S">
    <p:bg>
      <p:bgPr>
        <a:solidFill>
          <a:schemeClr val="tx1"/>
        </a:solidFill>
        <a:effectLst/>
      </p:bgPr>
    </p:bg>
    <p:spTree>
      <p:nvGrpSpPr>
        <p:cNvPr id="1" name=""/>
        <p:cNvGrpSpPr/>
        <p:nvPr/>
      </p:nvGrpSpPr>
      <p:grpSpPr>
        <a:xfrm>
          <a:off x="0" y="0"/>
          <a:ext cx="0" cy="0"/>
          <a:chOff x="0" y="0"/>
          <a:chExt cx="0" cy="0"/>
        </a:xfrm>
      </p:grpSpPr>
      <p:pic>
        <p:nvPicPr>
          <p:cNvPr id="6" name="Picture 5" descr="A computer on a table&#10;&#10;Description automatically generated with medium confidence">
            <a:extLst>
              <a:ext uri="{FF2B5EF4-FFF2-40B4-BE49-F238E27FC236}">
                <a16:creationId xmlns:a16="http://schemas.microsoft.com/office/drawing/2014/main" id="{5212DC28-081C-4B53-B7E5-95A76845C5E4}"/>
              </a:ext>
            </a:extLst>
          </p:cNvPr>
          <p:cNvPicPr>
            <a:picLocks noChangeAspect="1"/>
          </p:cNvPicPr>
          <p:nvPr userDrawn="1"/>
        </p:nvPicPr>
        <p:blipFill rotWithShape="1">
          <a:blip r:embed="rId2" cstate="print">
            <a:extLst>
              <a:ext uri="{BEBA8EAE-BF5A-486C-A8C5-ECC9F3942E4B}">
                <a14:imgProps xmlns:a14="http://schemas.microsoft.com/office/drawing/2010/main">
                  <a14:imgLayer r:embed="rId3">
                    <a14:imgEffect>
                      <a14:colorTemperature colorTemp="7200"/>
                    </a14:imgEffect>
                  </a14:imgLayer>
                </a14:imgProps>
              </a:ext>
              <a:ext uri="{28A0092B-C50C-407E-A947-70E740481C1C}">
                <a14:useLocalDpi xmlns:a14="http://schemas.microsoft.com/office/drawing/2010/main"/>
              </a:ext>
            </a:extLst>
          </a:blip>
          <a:srcRect/>
          <a:stretch/>
        </p:blipFill>
        <p:spPr>
          <a:xfrm>
            <a:off x="0" y="0"/>
            <a:ext cx="12966970" cy="6858000"/>
          </a:xfrm>
          <a:prstGeom prst="rect">
            <a:avLst/>
          </a:prstGeom>
        </p:spPr>
      </p:pic>
      <p:sp>
        <p:nvSpPr>
          <p:cNvPr id="18" name="Rectangle 17">
            <a:extLst>
              <a:ext uri="{FF2B5EF4-FFF2-40B4-BE49-F238E27FC236}">
                <a16:creationId xmlns:a16="http://schemas.microsoft.com/office/drawing/2014/main" id="{4FCB89E2-640C-4EE7-A7AE-2537E6D6CD37}"/>
              </a:ext>
            </a:extLst>
          </p:cNvPr>
          <p:cNvSpPr/>
          <p:nvPr userDrawn="1"/>
        </p:nvSpPr>
        <p:spPr>
          <a:xfrm flipH="1">
            <a:off x="0" y="0"/>
            <a:ext cx="7991061" cy="6858000"/>
          </a:xfrm>
          <a:prstGeom prst="rect">
            <a:avLst/>
          </a:prstGeom>
          <a:gradFill flip="none" rotWithShape="1">
            <a:gsLst>
              <a:gs pos="16000">
                <a:srgbClr val="7500C0">
                  <a:lumMod val="65000"/>
                  <a:alpha val="6000"/>
                </a:srgbClr>
              </a:gs>
              <a:gs pos="64000">
                <a:srgbClr val="460073">
                  <a:lumMod val="65000"/>
                  <a:alpha val="58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4" name="Rectangle 3">
            <a:extLst>
              <a:ext uri="{FF2B5EF4-FFF2-40B4-BE49-F238E27FC236}">
                <a16:creationId xmlns:a16="http://schemas.microsoft.com/office/drawing/2014/main" id="{80D764ED-7FE8-4502-8389-7775F6BD9C37}"/>
              </a:ext>
            </a:extLst>
          </p:cNvPr>
          <p:cNvSpPr/>
          <p:nvPr userDrawn="1"/>
        </p:nvSpPr>
        <p:spPr>
          <a:xfrm>
            <a:off x="0" y="0"/>
            <a:ext cx="6096000" cy="6858000"/>
          </a:xfrm>
          <a:prstGeom prst="rect">
            <a:avLst/>
          </a:prstGeom>
          <a:gradFill flip="none" rotWithShape="1">
            <a:gsLst>
              <a:gs pos="26000">
                <a:schemeClr val="accent2">
                  <a:lumMod val="50000"/>
                  <a:alpha val="32000"/>
                </a:schemeClr>
              </a:gs>
              <a:gs pos="100000">
                <a:schemeClr val="accent1">
                  <a:lumMod val="50000"/>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US" err="1"/>
          </a:p>
        </p:txBody>
      </p:sp>
      <p:sp>
        <p:nvSpPr>
          <p:cNvPr id="3" name="TextBox 2">
            <a:extLst>
              <a:ext uri="{FF2B5EF4-FFF2-40B4-BE49-F238E27FC236}">
                <a16:creationId xmlns:a16="http://schemas.microsoft.com/office/drawing/2014/main" id="{B87AD433-4B77-E741-930C-11F17D433B19}"/>
              </a:ext>
            </a:extLst>
          </p:cNvPr>
          <p:cNvSpPr txBox="1"/>
          <p:nvPr userDrawn="1"/>
        </p:nvSpPr>
        <p:spPr>
          <a:xfrm>
            <a:off x="4490720" y="3606800"/>
            <a:ext cx="0" cy="0"/>
          </a:xfrm>
          <a:prstGeom prst="rect">
            <a:avLst/>
          </a:prstGeom>
          <a:noFill/>
        </p:spPr>
        <p:txBody>
          <a:bodyPr wrap="none" lIns="0" tIns="0" rIns="0" bIns="0" rtlCol="0">
            <a:noAutofit/>
          </a:bodyPr>
          <a:lstStyle/>
          <a:p>
            <a:pPr algn="l" defTabSz="228600">
              <a:spcAft>
                <a:spcPts val="1200"/>
              </a:spcAft>
            </a:pPr>
            <a:endParaRPr lang="en-US" noProof="0">
              <a:solidFill>
                <a:schemeClr val="tx1"/>
              </a:solidFill>
            </a:endParaRPr>
          </a:p>
        </p:txBody>
      </p:sp>
      <p:sp>
        <p:nvSpPr>
          <p:cNvPr id="17" name="TextBox 16">
            <a:extLst>
              <a:ext uri="{FF2B5EF4-FFF2-40B4-BE49-F238E27FC236}">
                <a16:creationId xmlns:a16="http://schemas.microsoft.com/office/drawing/2014/main" id="{C1F886BB-4FFC-41F3-A51D-113007CF74B3}"/>
              </a:ext>
            </a:extLst>
          </p:cNvPr>
          <p:cNvSpPr txBox="1"/>
          <p:nvPr userDrawn="1"/>
        </p:nvSpPr>
        <p:spPr>
          <a:xfrm>
            <a:off x="8317890" y="6482079"/>
            <a:ext cx="3112110" cy="203203"/>
          </a:xfrm>
          <a:prstGeom prst="rect">
            <a:avLst/>
          </a:prstGeom>
          <a:noFill/>
        </p:spPr>
        <p:txBody>
          <a:bodyPr wrap="square" lIns="0" tIns="0" rIns="0" bIns="0" rtlCol="0" anchor="ctr">
            <a:noAutofit/>
          </a:bodyPr>
          <a:lstStyle/>
          <a:p>
            <a:pPr marL="0" marR="0" lvl="0" indent="0" algn="r" defTabSz="228600" rtl="0" eaLnBrk="1" fontAlgn="auto" latinLnBrk="0" hangingPunct="1">
              <a:lnSpc>
                <a:spcPct val="100000"/>
              </a:lnSpc>
              <a:spcBef>
                <a:spcPts val="0"/>
              </a:spcBef>
              <a:spcAft>
                <a:spcPts val="1200"/>
              </a:spcAft>
              <a:buClrTx/>
              <a:buSzTx/>
              <a:buFontTx/>
              <a:buNone/>
              <a:tabLst/>
              <a:defRPr/>
            </a:pPr>
            <a:r>
              <a:rPr lang="en-GB" sz="800">
                <a:solidFill>
                  <a:schemeClr val="tx1">
                    <a:alpha val="75000"/>
                  </a:schemeClr>
                </a:solidFill>
              </a:rPr>
              <a:t>Copyright © 2022 Accenture/Avanade. All rights reserved.</a:t>
            </a:r>
            <a:endParaRPr lang="en-US" noProof="0">
              <a:solidFill>
                <a:schemeClr val="tx1">
                  <a:alpha val="75000"/>
                </a:schemeClr>
              </a:solidFill>
            </a:endParaRPr>
          </a:p>
        </p:txBody>
      </p:sp>
      <p:sp>
        <p:nvSpPr>
          <p:cNvPr id="12" name="Text Placeholder 11">
            <a:extLst>
              <a:ext uri="{FF2B5EF4-FFF2-40B4-BE49-F238E27FC236}">
                <a16:creationId xmlns:a16="http://schemas.microsoft.com/office/drawing/2014/main" id="{1CAC32D3-DB02-4F1F-A282-561B7CCF2E5A}"/>
              </a:ext>
            </a:extLst>
          </p:cNvPr>
          <p:cNvSpPr>
            <a:spLocks noGrp="1"/>
          </p:cNvSpPr>
          <p:nvPr>
            <p:ph type="body" sz="quarter" idx="12" hasCustomPrompt="1"/>
          </p:nvPr>
        </p:nvSpPr>
        <p:spPr>
          <a:xfrm>
            <a:off x="365996" y="4429617"/>
            <a:ext cx="4494212" cy="246221"/>
          </a:xfrm>
          <a:prstGeom prst="rect">
            <a:avLst/>
          </a:prstGeom>
        </p:spPr>
        <p:txBody>
          <a:bodyPr tIns="0" bIns="0">
            <a:spAutoFit/>
          </a:bodyPr>
          <a:lstStyle>
            <a:lvl1pPr>
              <a:defRPr sz="1600" b="0" cap="none">
                <a:solidFill>
                  <a:schemeClr val="tx1"/>
                </a:solidFill>
                <a:latin typeface="+mn-lt"/>
              </a:defRPr>
            </a:lvl1pPr>
          </a:lstStyle>
          <a:p>
            <a:pPr lvl="0"/>
            <a:r>
              <a:rPr lang="en-GB"/>
              <a:t>Date</a:t>
            </a:r>
          </a:p>
        </p:txBody>
      </p:sp>
      <p:sp>
        <p:nvSpPr>
          <p:cNvPr id="8" name="Text Placeholder 7">
            <a:extLst>
              <a:ext uri="{FF2B5EF4-FFF2-40B4-BE49-F238E27FC236}">
                <a16:creationId xmlns:a16="http://schemas.microsoft.com/office/drawing/2014/main" id="{5D025077-95DC-49A7-9B5F-D58671B13BBF}"/>
              </a:ext>
            </a:extLst>
          </p:cNvPr>
          <p:cNvSpPr>
            <a:spLocks noGrp="1"/>
          </p:cNvSpPr>
          <p:nvPr>
            <p:ph type="body" sz="quarter" idx="13"/>
          </p:nvPr>
        </p:nvSpPr>
        <p:spPr>
          <a:xfrm>
            <a:off x="372547" y="3368774"/>
            <a:ext cx="4970545" cy="541337"/>
          </a:xfrm>
          <a:prstGeom prst="rect">
            <a:avLst/>
          </a:prstGeom>
        </p:spPr>
        <p:txBody>
          <a:bodyPr/>
          <a:lstStyle>
            <a:lvl1pPr>
              <a:spcAft>
                <a:spcPts val="0"/>
              </a:spcAft>
              <a:defRPr sz="2000">
                <a:latin typeface="+mj-lt"/>
              </a:defRPr>
            </a:lvl1pPr>
          </a:lstStyle>
          <a:p>
            <a:pPr lvl="0"/>
            <a:r>
              <a:rPr lang="en-US"/>
              <a:t>Click to edit Master text</a:t>
            </a:r>
          </a:p>
        </p:txBody>
      </p:sp>
      <p:sp>
        <p:nvSpPr>
          <p:cNvPr id="10" name="Text Placeholder 9">
            <a:extLst>
              <a:ext uri="{FF2B5EF4-FFF2-40B4-BE49-F238E27FC236}">
                <a16:creationId xmlns:a16="http://schemas.microsoft.com/office/drawing/2014/main" id="{BCD2CC8A-C5DC-4215-AC36-15FD01976D5E}"/>
              </a:ext>
            </a:extLst>
          </p:cNvPr>
          <p:cNvSpPr>
            <a:spLocks noGrp="1"/>
          </p:cNvSpPr>
          <p:nvPr>
            <p:ph type="body" sz="quarter" idx="10" hasCustomPrompt="1"/>
          </p:nvPr>
        </p:nvSpPr>
        <p:spPr>
          <a:xfrm>
            <a:off x="353295" y="2286658"/>
            <a:ext cx="4970545" cy="978729"/>
          </a:xfrm>
          <a:prstGeom prst="rect">
            <a:avLst/>
          </a:prstGeom>
        </p:spPr>
        <p:txBody>
          <a:bodyPr wrap="square">
            <a:spAutoFit/>
          </a:bodyPr>
          <a:lstStyle>
            <a:lvl1pPr>
              <a:lnSpc>
                <a:spcPct val="80000"/>
              </a:lnSpc>
              <a:defRPr sz="3600" b="1" i="0" cap="none">
                <a:solidFill>
                  <a:schemeClr val="tx1"/>
                </a:solidFill>
                <a:latin typeface="Graphik Black" panose="020B0503030202060203" pitchFamily="34" charset="77"/>
              </a:defRPr>
            </a:lvl1pPr>
          </a:lstStyle>
          <a:p>
            <a:pPr lvl="0"/>
            <a:r>
              <a:rPr lang="en-US"/>
              <a:t>Presentation title goes here</a:t>
            </a:r>
          </a:p>
        </p:txBody>
      </p:sp>
      <p:grpSp>
        <p:nvGrpSpPr>
          <p:cNvPr id="2" name="Group 1">
            <a:extLst>
              <a:ext uri="{FF2B5EF4-FFF2-40B4-BE49-F238E27FC236}">
                <a16:creationId xmlns:a16="http://schemas.microsoft.com/office/drawing/2014/main" id="{53C8C200-F2F1-4537-8031-DACAE9F5708F}"/>
              </a:ext>
            </a:extLst>
          </p:cNvPr>
          <p:cNvGrpSpPr/>
          <p:nvPr userDrawn="1"/>
        </p:nvGrpSpPr>
        <p:grpSpPr>
          <a:xfrm>
            <a:off x="385491" y="451210"/>
            <a:ext cx="4851142" cy="671218"/>
            <a:chOff x="385491" y="6038005"/>
            <a:chExt cx="2897417" cy="400895"/>
          </a:xfrm>
        </p:grpSpPr>
        <p:pic>
          <p:nvPicPr>
            <p:cNvPr id="21" name="Graphic 20">
              <a:extLst>
                <a:ext uri="{FF2B5EF4-FFF2-40B4-BE49-F238E27FC236}">
                  <a16:creationId xmlns:a16="http://schemas.microsoft.com/office/drawing/2014/main" id="{D47088F6-0520-427B-B0F2-5AAB654DAC9A}"/>
                </a:ext>
              </a:extLst>
            </p:cNvPr>
            <p:cNvPicPr>
              <a:picLocks noChangeAspect="1"/>
            </p:cNvPicPr>
            <p:nvPr userDrawn="1"/>
          </p:nvPicPr>
          <p:blipFill>
            <a:blip r:embed="rId4" cstate="screen">
              <a:lum bright="100000" contrast="-100000"/>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834798" y="6074781"/>
              <a:ext cx="1448110" cy="364119"/>
            </a:xfrm>
            <a:prstGeom prst="rect">
              <a:avLst/>
            </a:prstGeom>
          </p:spPr>
        </p:pic>
        <p:pic>
          <p:nvPicPr>
            <p:cNvPr id="13" name="Graphic 12">
              <a:extLst>
                <a:ext uri="{FF2B5EF4-FFF2-40B4-BE49-F238E27FC236}">
                  <a16:creationId xmlns:a16="http://schemas.microsoft.com/office/drawing/2014/main" id="{52373D85-8B9E-4F77-937B-7F622C24C214}"/>
                </a:ext>
              </a:extLst>
            </p:cNvPr>
            <p:cNvPicPr>
              <a:picLocks noChangeAspect="1"/>
            </p:cNvPicPr>
            <p:nvPr userDrawn="1"/>
          </p:nvPicPr>
          <p:blipFill>
            <a:blip r:embed="rId6" cstate="screen">
              <a:lum bright="100000" contrast="-100000"/>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385491" y="6038005"/>
              <a:ext cx="1241875" cy="325738"/>
            </a:xfrm>
            <a:prstGeom prst="rect">
              <a:avLst/>
            </a:prstGeom>
          </p:spPr>
        </p:pic>
      </p:grpSp>
    </p:spTree>
    <p:extLst>
      <p:ext uri="{BB962C8B-B14F-4D97-AF65-F5344CB8AC3E}">
        <p14:creationId xmlns:p14="http://schemas.microsoft.com/office/powerpoint/2010/main" val="2304703382"/>
      </p:ext>
    </p:extLst>
  </p:cSld>
  <p:clrMapOvr>
    <a:overrideClrMapping bg1="dk1" tx1="lt1" bg2="dk2" tx2="lt2" accent1="accent1" accent2="accent2" accent3="accent3" accent4="accent4" accent5="accent5" accent6="accent6" hlink="hlink" folHlink="folHlink"/>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nd Content -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EC595-3BDB-489C-AB5C-4C48BF9B07CB}"/>
              </a:ext>
            </a:extLst>
          </p:cNvPr>
          <p:cNvSpPr>
            <a:spLocks noGrp="1"/>
          </p:cNvSpPr>
          <p:nvPr>
            <p:ph type="title" hasCustomPrompt="1"/>
          </p:nvPr>
        </p:nvSpPr>
        <p:spPr>
          <a:xfrm>
            <a:off x="381000" y="381000"/>
            <a:ext cx="11430000" cy="369771"/>
          </a:xfrm>
        </p:spPr>
        <p:txBody>
          <a:bodyPr/>
          <a:lstStyle>
            <a:lvl1pPr>
              <a:defRPr sz="3000">
                <a:solidFill>
                  <a:schemeClr val="tx1"/>
                </a:solidFill>
              </a:defRPr>
            </a:lvl1pPr>
          </a:lstStyle>
          <a:p>
            <a:r>
              <a:rPr lang="en-GB"/>
              <a:t>PLACE HEADLINE HERE (36PT, MIN 30PT)</a:t>
            </a:r>
            <a:endParaRPr lang="en-US"/>
          </a:p>
        </p:txBody>
      </p:sp>
      <p:sp>
        <p:nvSpPr>
          <p:cNvPr id="4" name="Textplatzhalter 3">
            <a:extLst>
              <a:ext uri="{FF2B5EF4-FFF2-40B4-BE49-F238E27FC236}">
                <a16:creationId xmlns:a16="http://schemas.microsoft.com/office/drawing/2014/main" id="{E8BBEE1C-072C-4BA5-B5C9-04DA2C242B9E}"/>
              </a:ext>
            </a:extLst>
          </p:cNvPr>
          <p:cNvSpPr>
            <a:spLocks noGrp="1"/>
          </p:cNvSpPr>
          <p:nvPr>
            <p:ph type="body" sz="quarter" idx="10" hasCustomPrompt="1"/>
          </p:nvPr>
        </p:nvSpPr>
        <p:spPr>
          <a:xfrm>
            <a:off x="383895" y="804060"/>
            <a:ext cx="11430000" cy="552542"/>
          </a:xfrm>
          <a:prstGeom prst="rect">
            <a:avLst/>
          </a:prstGeom>
        </p:spPr>
        <p:txBody>
          <a:bodyPr lIns="0" anchor="t"/>
          <a:lstStyle>
            <a:lvl1pPr>
              <a:defRPr sz="1600" b="0" cap="none">
                <a:solidFill>
                  <a:schemeClr val="tx1"/>
                </a:solidFill>
              </a:defRPr>
            </a:lvl1pPr>
          </a:lstStyle>
          <a:p>
            <a:pPr lvl="0"/>
            <a:r>
              <a:rPr lang="de-DE"/>
              <a:t>Mastertextformat Bearbeiten</a:t>
            </a:r>
          </a:p>
        </p:txBody>
      </p:sp>
    </p:spTree>
    <p:extLst>
      <p:ext uri="{BB962C8B-B14F-4D97-AF65-F5344CB8AC3E}">
        <p14:creationId xmlns:p14="http://schemas.microsoft.com/office/powerpoint/2010/main" val="1908611383"/>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intro">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37C10AFE-A1A0-400E-B25F-A15F6675AAB2}"/>
              </a:ext>
            </a:extLst>
          </p:cNvPr>
          <p:cNvSpPr>
            <a:spLocks noGrp="1"/>
          </p:cNvSpPr>
          <p:nvPr>
            <p:ph type="title" hasCustomPrompt="1"/>
          </p:nvPr>
        </p:nvSpPr>
        <p:spPr>
          <a:xfrm>
            <a:off x="382586" y="1828879"/>
            <a:ext cx="5544000" cy="4225688"/>
          </a:xfrm>
        </p:spPr>
        <p:txBody>
          <a:bodyPr>
            <a:noAutofit/>
          </a:bodyPr>
          <a:lstStyle>
            <a:lvl1pPr>
              <a:defRPr sz="5400"/>
            </a:lvl1pPr>
          </a:lstStyle>
          <a:p>
            <a:r>
              <a:rPr lang="en-US"/>
              <a:t>Section introduction</a:t>
            </a:r>
            <a:endParaRPr lang="en-AU"/>
          </a:p>
        </p:txBody>
      </p:sp>
      <p:sp>
        <p:nvSpPr>
          <p:cNvPr id="3" name="Text Placeholder 2">
            <a:extLst>
              <a:ext uri="{FF2B5EF4-FFF2-40B4-BE49-F238E27FC236}">
                <a16:creationId xmlns:a16="http://schemas.microsoft.com/office/drawing/2014/main" id="{6DBBA1B5-C077-429B-B8B5-3E4D80450C23}"/>
              </a:ext>
            </a:extLst>
          </p:cNvPr>
          <p:cNvSpPr>
            <a:spLocks noGrp="1"/>
          </p:cNvSpPr>
          <p:nvPr>
            <p:ph type="body" sz="quarter" idx="14"/>
          </p:nvPr>
        </p:nvSpPr>
        <p:spPr>
          <a:xfrm>
            <a:off x="6275388" y="1828800"/>
            <a:ext cx="5544000" cy="42256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Tree>
    <p:extLst>
      <p:ext uri="{BB962C8B-B14F-4D97-AF65-F5344CB8AC3E}">
        <p14:creationId xmlns:p14="http://schemas.microsoft.com/office/powerpoint/2010/main" val="331583509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1_Title and content gray wave">
    <p:bg>
      <p:bgPr>
        <a:solidFill>
          <a:schemeClr val="bg1"/>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4FE86BDB-6CCC-4164-BBE6-A5A72F629C1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1999" cy="6858000"/>
          </a:xfrm>
          <a:prstGeom prst="rect">
            <a:avLst/>
          </a:prstGeom>
        </p:spPr>
      </p:pic>
      <p:sp>
        <p:nvSpPr>
          <p:cNvPr id="6" name="Rectangle 5">
            <a:extLst>
              <a:ext uri="{FF2B5EF4-FFF2-40B4-BE49-F238E27FC236}">
                <a16:creationId xmlns:a16="http://schemas.microsoft.com/office/drawing/2014/main" id="{A09FCC80-4980-4346-8053-B3E63CB1B972}"/>
              </a:ext>
            </a:extLst>
          </p:cNvPr>
          <p:cNvSpPr/>
          <p:nvPr userDrawn="1"/>
        </p:nvSpPr>
        <p:spPr>
          <a:xfrm flipH="1">
            <a:off x="-6" y="0"/>
            <a:ext cx="12192001" cy="6858000"/>
          </a:xfrm>
          <a:prstGeom prst="rect">
            <a:avLst/>
          </a:prstGeom>
          <a:gradFill flip="none" rotWithShape="1">
            <a:gsLst>
              <a:gs pos="0">
                <a:srgbClr val="7500C0">
                  <a:lumMod val="65000"/>
                  <a:alpha val="37000"/>
                </a:srgbClr>
              </a:gs>
              <a:gs pos="91000">
                <a:srgbClr val="460073">
                  <a:lumMod val="65000"/>
                  <a:alpha val="94000"/>
                </a:srgb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12" name="Title 5">
            <a:extLst>
              <a:ext uri="{FF2B5EF4-FFF2-40B4-BE49-F238E27FC236}">
                <a16:creationId xmlns:a16="http://schemas.microsoft.com/office/drawing/2014/main" id="{178D1DDA-5C3B-C442-A8B8-A1A521B671E3}"/>
              </a:ext>
            </a:extLst>
          </p:cNvPr>
          <p:cNvSpPr>
            <a:spLocks noGrp="1"/>
          </p:cNvSpPr>
          <p:nvPr>
            <p:ph type="title"/>
          </p:nvPr>
        </p:nvSpPr>
        <p:spPr>
          <a:xfrm>
            <a:off x="694945" y="822960"/>
            <a:ext cx="6421462" cy="1421928"/>
          </a:xfrm>
          <a:prstGeom prst="rect">
            <a:avLst/>
          </a:prstGeom>
        </p:spPr>
        <p:txBody>
          <a:bodyPr vert="horz" wrap="square" lIns="91440" tIns="45720" rIns="91440" bIns="45720" rtlCol="0" anchor="t">
            <a:spAutoFit/>
          </a:bodyPr>
          <a:lstStyle>
            <a:lvl1pPr>
              <a:defRPr lang="en-US" sz="5400" b="1" dirty="0">
                <a:solidFill>
                  <a:schemeClr val="bg1"/>
                </a:solidFill>
                <a:latin typeface="+mj-lt"/>
                <a:cs typeface="Segoe UI Light" panose="020B0502040204020203" pitchFamily="34" charset="0"/>
              </a:defRPr>
            </a:lvl1pPr>
          </a:lstStyle>
          <a:p>
            <a:pPr marL="0" lvl="0"/>
            <a:r>
              <a:rPr lang="en-US"/>
              <a:t>Click to edit Master title style</a:t>
            </a:r>
          </a:p>
        </p:txBody>
      </p:sp>
      <p:sp>
        <p:nvSpPr>
          <p:cNvPr id="15" name="TextBox 14">
            <a:extLst>
              <a:ext uri="{FF2B5EF4-FFF2-40B4-BE49-F238E27FC236}">
                <a16:creationId xmlns:a16="http://schemas.microsoft.com/office/drawing/2014/main" id="{4F22D306-4E3B-4B05-B44F-56C9326D35F0}"/>
              </a:ext>
            </a:extLst>
          </p:cNvPr>
          <p:cNvSpPr txBox="1"/>
          <p:nvPr userDrawn="1"/>
        </p:nvSpPr>
        <p:spPr>
          <a:xfrm>
            <a:off x="8317890" y="6482079"/>
            <a:ext cx="3112110" cy="203203"/>
          </a:xfrm>
          <a:prstGeom prst="rect">
            <a:avLst/>
          </a:prstGeom>
          <a:noFill/>
        </p:spPr>
        <p:txBody>
          <a:bodyPr wrap="square" lIns="0" tIns="0" rIns="0" bIns="0" rtlCol="0" anchor="ctr">
            <a:noAutofit/>
          </a:bodyPr>
          <a:lstStyle/>
          <a:p>
            <a:pPr marL="0" marR="0" lvl="0" indent="0" algn="r" defTabSz="228600" rtl="0" eaLnBrk="1" fontAlgn="auto" latinLnBrk="0" hangingPunct="1">
              <a:lnSpc>
                <a:spcPct val="100000"/>
              </a:lnSpc>
              <a:spcBef>
                <a:spcPts val="0"/>
              </a:spcBef>
              <a:spcAft>
                <a:spcPts val="1200"/>
              </a:spcAft>
              <a:buClrTx/>
              <a:buSzTx/>
              <a:buFontTx/>
              <a:buNone/>
              <a:tabLst/>
              <a:defRPr/>
            </a:pPr>
            <a:r>
              <a:rPr lang="en-GB" sz="800">
                <a:solidFill>
                  <a:schemeClr val="bg1"/>
                </a:solidFill>
              </a:rPr>
              <a:t>Copyright © 2022 Accenture/Avanade. All rights reserved.</a:t>
            </a:r>
            <a:endParaRPr lang="en-US" noProof="0">
              <a:solidFill>
                <a:schemeClr val="bg1"/>
              </a:solidFill>
            </a:endParaRPr>
          </a:p>
        </p:txBody>
      </p:sp>
      <p:sp>
        <p:nvSpPr>
          <p:cNvPr id="16" name="TextBox 15">
            <a:extLst>
              <a:ext uri="{FF2B5EF4-FFF2-40B4-BE49-F238E27FC236}">
                <a16:creationId xmlns:a16="http://schemas.microsoft.com/office/drawing/2014/main" id="{4F646CDF-8270-49A9-B3C7-C28EC31D44AE}"/>
              </a:ext>
            </a:extLst>
          </p:cNvPr>
          <p:cNvSpPr txBox="1"/>
          <p:nvPr userDrawn="1"/>
        </p:nvSpPr>
        <p:spPr>
          <a:xfrm>
            <a:off x="11430000" y="6480793"/>
            <a:ext cx="381000" cy="205775"/>
          </a:xfrm>
          <a:prstGeom prst="rect">
            <a:avLst/>
          </a:prstGeom>
          <a:noFill/>
        </p:spPr>
        <p:txBody>
          <a:bodyPr wrap="square" lIns="0" tIns="0" rIns="0" bIns="0" rtlCol="0" anchor="ctr">
            <a:noAutofit/>
          </a:bodyPr>
          <a:lstStyle/>
          <a:p>
            <a:pPr marL="0" marR="0" lvl="0" indent="0" algn="r" defTabSz="228600" rtl="0" eaLnBrk="1" fontAlgn="auto" latinLnBrk="0" hangingPunct="1">
              <a:lnSpc>
                <a:spcPct val="100000"/>
              </a:lnSpc>
              <a:spcBef>
                <a:spcPts val="0"/>
              </a:spcBef>
              <a:spcAft>
                <a:spcPts val="1200"/>
              </a:spcAft>
              <a:buClrTx/>
              <a:buSzTx/>
              <a:buFontTx/>
              <a:buNone/>
              <a:tabLst/>
              <a:defRPr/>
            </a:pPr>
            <a:fld id="{8A1971D9-5B62-3C46-9EC9-FDAAB88557B2}" type="slidenum">
              <a:rPr lang="en-GB" sz="800" smtClean="0">
                <a:solidFill>
                  <a:schemeClr val="bg1"/>
                </a:solidFill>
              </a:rPr>
              <a:t>‹#›</a:t>
            </a:fld>
            <a:endParaRPr lang="en-US" noProof="0">
              <a:solidFill>
                <a:schemeClr val="bg1"/>
              </a:solidFill>
            </a:endParaRPr>
          </a:p>
        </p:txBody>
      </p:sp>
      <p:sp>
        <p:nvSpPr>
          <p:cNvPr id="17" name="Slide Number Placeholder 6">
            <a:extLst>
              <a:ext uri="{FF2B5EF4-FFF2-40B4-BE49-F238E27FC236}">
                <a16:creationId xmlns:a16="http://schemas.microsoft.com/office/drawing/2014/main" id="{8F2438DC-7642-42E3-851B-DD748E3988DA}"/>
              </a:ext>
            </a:extLst>
          </p:cNvPr>
          <p:cNvSpPr>
            <a:spLocks noGrp="1"/>
          </p:cNvSpPr>
          <p:nvPr>
            <p:ph type="sldNum" sz="quarter" idx="4"/>
          </p:nvPr>
        </p:nvSpPr>
        <p:spPr>
          <a:xfrm>
            <a:off x="11429998" y="6477001"/>
            <a:ext cx="381001" cy="207843"/>
          </a:xfrm>
          <a:prstGeom prst="rect">
            <a:avLst/>
          </a:prstGeom>
          <a:noFill/>
        </p:spPr>
        <p:txBody>
          <a:bodyPr wrap="square" lIns="0" tIns="0" rIns="0" bIns="0" rtlCol="0" anchor="ctr">
            <a:noAutofit/>
          </a:bodyPr>
          <a:lstStyle>
            <a:lvl1pPr>
              <a:defRPr lang="en-US" sz="800" smtClean="0">
                <a:solidFill>
                  <a:schemeClr val="bg1"/>
                </a:solidFill>
              </a:defRPr>
            </a:lvl1pPr>
          </a:lstStyle>
          <a:p>
            <a:pPr algn="r" defTabSz="228600">
              <a:spcAft>
                <a:spcPts val="1200"/>
              </a:spcAft>
            </a:pPr>
            <a:fld id="{CC9E6EB9-168E-4914-8CC7-2E853AFB4F1B}" type="slidenum">
              <a:rPr lang="en-US" smtClean="0"/>
              <a:pPr algn="r" defTabSz="228600">
                <a:spcAft>
                  <a:spcPts val="1200"/>
                </a:spcAft>
              </a:pPr>
              <a:t>‹#›</a:t>
            </a:fld>
            <a:endParaRPr lang="en-US"/>
          </a:p>
        </p:txBody>
      </p:sp>
      <p:pic>
        <p:nvPicPr>
          <p:cNvPr id="10" name="Acc_CoreBrand_Logo_Black_Purple">
            <a:extLst>
              <a:ext uri="{FF2B5EF4-FFF2-40B4-BE49-F238E27FC236}">
                <a16:creationId xmlns:a16="http://schemas.microsoft.com/office/drawing/2014/main" id="{768327AF-302A-AF45-92E5-6720AD2FA7A5}"/>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381000" y="6485377"/>
            <a:ext cx="788581" cy="206840"/>
          </a:xfrm>
          <a:prstGeom prst="rect">
            <a:avLst/>
          </a:prstGeom>
        </p:spPr>
      </p:pic>
      <p:pic>
        <p:nvPicPr>
          <p:cNvPr id="11" name="Picture 10">
            <a:extLst>
              <a:ext uri="{FF2B5EF4-FFF2-40B4-BE49-F238E27FC236}">
                <a16:creationId xmlns:a16="http://schemas.microsoft.com/office/drawing/2014/main" id="{BD5C4743-BEEA-BB41-BC91-7E497CD54201}"/>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1177200" y="6417572"/>
            <a:ext cx="1085939" cy="399686"/>
          </a:xfrm>
          <a:prstGeom prst="rect">
            <a:avLst/>
          </a:prstGeom>
        </p:spPr>
      </p:pic>
    </p:spTree>
    <p:extLst>
      <p:ext uri="{BB962C8B-B14F-4D97-AF65-F5344CB8AC3E}">
        <p14:creationId xmlns:p14="http://schemas.microsoft.com/office/powerpoint/2010/main" val="1103165448"/>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userDrawn="1">
  <p:cSld name="Blank Slide">
    <p:spTree>
      <p:nvGrpSpPr>
        <p:cNvPr id="1" name=""/>
        <p:cNvGrpSpPr/>
        <p:nvPr/>
      </p:nvGrpSpPr>
      <p:grpSpPr>
        <a:xfrm>
          <a:off x="0" y="0"/>
          <a:ext cx="0" cy="0"/>
          <a:chOff x="0" y="0"/>
          <a:chExt cx="0" cy="0"/>
        </a:xfrm>
      </p:grpSpPr>
      <p:sp>
        <p:nvSpPr>
          <p:cNvPr id="2" name="Rectangle 1"/>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 name="Rectangle 2"/>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 name="Rectangle 3"/>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5747" y="2883470"/>
            <a:ext cx="155791" cy="527538"/>
          </a:xfrm>
          <a:prstGeom prst="rect">
            <a:avLst/>
          </a:prstGeom>
          <a:solidFill>
            <a:srgbClr val="4B91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3460164"/>
            <a:ext cx="155791" cy="527538"/>
          </a:xfrm>
          <a:prstGeom prst="rect">
            <a:avLst/>
          </a:prstGeom>
          <a:solidFill>
            <a:srgbClr val="008C9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8" name="Rectangle 7"/>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9" name="Rectangle 8"/>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207004331"/>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Title only (color)">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bwMode="gray"/>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EAD9179-7A6B-4268-BEB2-F3B8EB06115B}" type="slidenum">
              <a:rPr kumimoji="0" lang="en-US" sz="800" b="0" i="0" u="none" strike="noStrike" kern="1200" cap="none" spc="0" normalizeH="0" baseline="0" noProof="0" smtClean="0">
                <a:ln>
                  <a:noFill/>
                </a:ln>
                <a:noFill/>
                <a:effectLst/>
                <a:uLnTx/>
                <a:uFillTx/>
                <a:latin typeface="Graphik"/>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noFill/>
              <a:effectLst/>
              <a:uLnTx/>
              <a:uFillTx/>
              <a:latin typeface="Graphik"/>
              <a:ea typeface="+mn-ea"/>
              <a:cs typeface="+mn-cs"/>
            </a:endParaRPr>
          </a:p>
        </p:txBody>
      </p:sp>
      <p:sp>
        <p:nvSpPr>
          <p:cNvPr id="9" name="Logoschutz" hidden="1"/>
          <p:cNvSpPr/>
          <p:nvPr userDrawn="1">
            <p:custDataLst>
              <p:tags r:id="rId1"/>
            </p:custDataLst>
          </p:nvPr>
        </p:nvSpPr>
        <p:spPr bwMode="gray">
          <a:xfrm>
            <a:off x="86017" y="509323"/>
            <a:ext cx="612080" cy="612000"/>
          </a:xfrm>
          <a:prstGeom prst="rect">
            <a:avLst/>
          </a:prstGeom>
          <a:solidFill>
            <a:srgbClr val="00BCFF">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900" b="0" i="0" u="none" strike="noStrike" kern="1200" cap="none" spc="0" normalizeH="0" baseline="0" noProof="0">
                <a:ln>
                  <a:noFill/>
                </a:ln>
                <a:solidFill>
                  <a:srgbClr val="000000"/>
                </a:solidFill>
                <a:effectLst/>
                <a:uLnTx/>
                <a:uFillTx/>
                <a:latin typeface="Graphik"/>
                <a:ea typeface="+mn-ea"/>
                <a:cs typeface="+mn-cs"/>
              </a:rPr>
              <a:t>Logo</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900" b="0" i="0" u="none" strike="noStrike" kern="1200" cap="none" spc="0" normalizeH="0" baseline="0" noProof="0">
                <a:ln>
                  <a:noFill/>
                </a:ln>
                <a:solidFill>
                  <a:srgbClr val="000000"/>
                </a:solidFill>
                <a:effectLst/>
                <a:uLnTx/>
                <a:uFillTx/>
                <a:latin typeface="Graphik"/>
                <a:ea typeface="+mn-ea"/>
                <a:cs typeface="+mn-cs"/>
              </a:rPr>
              <a:t>Schutz</a:t>
            </a:r>
          </a:p>
        </p:txBody>
      </p:sp>
      <p:sp>
        <p:nvSpPr>
          <p:cNvPr id="7" name="Title 5">
            <a:extLst>
              <a:ext uri="{FF2B5EF4-FFF2-40B4-BE49-F238E27FC236}">
                <a16:creationId xmlns:a16="http://schemas.microsoft.com/office/drawing/2014/main" id="{B4707687-1B93-304F-8E95-EC529CE85D84}"/>
              </a:ext>
            </a:extLst>
          </p:cNvPr>
          <p:cNvSpPr>
            <a:spLocks noGrp="1"/>
          </p:cNvSpPr>
          <p:nvPr>
            <p:ph type="title"/>
          </p:nvPr>
        </p:nvSpPr>
        <p:spPr>
          <a:xfrm>
            <a:off x="695325" y="390719"/>
            <a:ext cx="10779280" cy="523681"/>
          </a:xfrm>
          <a:prstGeom prst="rect">
            <a:avLst/>
          </a:prstGeom>
        </p:spPr>
        <p:txBody>
          <a:bodyPr/>
          <a:lstStyle>
            <a:lvl1pPr>
              <a:lnSpc>
                <a:spcPct val="90000"/>
              </a:lnSpc>
              <a:defRPr b="1" i="0">
                <a:solidFill>
                  <a:schemeClr val="tx1">
                    <a:lumMod val="85000"/>
                    <a:lumOff val="15000"/>
                  </a:schemeClr>
                </a:solidFill>
                <a:latin typeface="Graphik" panose="020B0503030202060203" pitchFamily="34" charset="77"/>
              </a:defRPr>
            </a:lvl1pPr>
          </a:lstStyle>
          <a:p>
            <a:r>
              <a:rPr lang="en-US"/>
              <a:t>Click to edit Master title style</a:t>
            </a:r>
          </a:p>
        </p:txBody>
      </p:sp>
    </p:spTree>
    <p:extLst>
      <p:ext uri="{BB962C8B-B14F-4D97-AF65-F5344CB8AC3E}">
        <p14:creationId xmlns:p14="http://schemas.microsoft.com/office/powerpoint/2010/main" val="166280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5" name="Text Placeholder 2"/>
          <p:cNvSpPr>
            <a:spLocks noGrp="1"/>
          </p:cNvSpPr>
          <p:nvPr>
            <p:ph idx="1"/>
          </p:nvPr>
        </p:nvSpPr>
        <p:spPr>
          <a:xfrm>
            <a:off x="691376" y="1132114"/>
            <a:ext cx="10783229" cy="4351338"/>
          </a:xfrm>
          <a:prstGeom prst="rect">
            <a:avLst/>
          </a:prstGeom>
        </p:spPr>
        <p:txBody>
          <a:bodyPr vert="horz" lIns="0" tIns="0" rIns="0" bIns="0" rtlCol="0">
            <a:noAutofit/>
          </a:bodyPr>
          <a:lstStyle>
            <a:lvl1pPr>
              <a:defRPr sz="1600" b="0" i="0">
                <a:solidFill>
                  <a:schemeClr val="tx1">
                    <a:lumMod val="85000"/>
                    <a:lumOff val="15000"/>
                  </a:schemeClr>
                </a:solidFill>
                <a:latin typeface="Graphik Light" panose="020B0403030202060203" pitchFamily="34" charset="77"/>
              </a:defRPr>
            </a:lvl1pPr>
            <a:lvl2pPr>
              <a:defRPr sz="1600" b="0" i="0">
                <a:solidFill>
                  <a:schemeClr val="tx1">
                    <a:lumMod val="85000"/>
                    <a:lumOff val="15000"/>
                  </a:schemeClr>
                </a:solidFill>
                <a:latin typeface="Graphik Light" panose="020B0403030202060203" pitchFamily="34" charset="77"/>
              </a:defRPr>
            </a:lvl2pPr>
            <a:lvl3pPr>
              <a:defRPr sz="1600" b="0" i="0">
                <a:solidFill>
                  <a:schemeClr val="tx1">
                    <a:lumMod val="85000"/>
                    <a:lumOff val="15000"/>
                  </a:schemeClr>
                </a:solidFill>
                <a:latin typeface="Graphik Light" panose="020B0403030202060203" pitchFamily="34" charset="77"/>
              </a:defRPr>
            </a:lvl3pPr>
            <a:lvl4pPr>
              <a:defRPr sz="1600" b="0" i="0">
                <a:solidFill>
                  <a:schemeClr val="tx1">
                    <a:lumMod val="85000"/>
                    <a:lumOff val="15000"/>
                  </a:schemeClr>
                </a:solidFill>
                <a:latin typeface="Graphik Light" panose="020B0403030202060203" pitchFamily="34" charset="77"/>
              </a:defRPr>
            </a:lvl4pPr>
            <a:lvl5pPr>
              <a:defRPr sz="1600" b="0" i="0">
                <a:solidFill>
                  <a:schemeClr val="tx1">
                    <a:lumMod val="85000"/>
                    <a:lumOff val="15000"/>
                  </a:schemeClr>
                </a:solidFill>
                <a:latin typeface="Graphik Light" panose="020B0403030202060203" pitchFamily="34" charset="77"/>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a:xfrm>
            <a:off x="691376" y="390719"/>
            <a:ext cx="10783229" cy="523681"/>
          </a:xfrm>
          <a:prstGeom prst="rect">
            <a:avLst/>
          </a:prstGeom>
        </p:spPr>
        <p:txBody>
          <a:bodyPr/>
          <a:lstStyle>
            <a:lvl1pPr>
              <a:lnSpc>
                <a:spcPct val="90000"/>
              </a:lnSpc>
              <a:defRPr b="1" i="0">
                <a:solidFill>
                  <a:schemeClr val="tx1">
                    <a:lumMod val="85000"/>
                    <a:lumOff val="15000"/>
                  </a:schemeClr>
                </a:solidFill>
                <a:latin typeface="Graphik" panose="020B0503030202060203" pitchFamily="34" charset="77"/>
              </a:defRPr>
            </a:lvl1pPr>
          </a:lstStyle>
          <a:p>
            <a:r>
              <a:rPr lang="en-US"/>
              <a:t>Click to edit Master title style</a:t>
            </a:r>
          </a:p>
        </p:txBody>
      </p:sp>
    </p:spTree>
    <p:extLst>
      <p:ext uri="{BB962C8B-B14F-4D97-AF65-F5344CB8AC3E}">
        <p14:creationId xmlns:p14="http://schemas.microsoft.com/office/powerpoint/2010/main" val="4256145495"/>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438">
          <p15:clr>
            <a:srgbClr val="FBAE40"/>
          </p15:clr>
        </p15:guide>
        <p15:guide id="4" pos="7219">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2_USETHIS">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5A9A54C-F7AC-FB49-AB30-4D18871E4CFE}"/>
              </a:ext>
            </a:extLst>
          </p:cNvPr>
          <p:cNvSpPr>
            <a:spLocks noGrp="1"/>
          </p:cNvSpPr>
          <p:nvPr>
            <p:ph type="sldNum" sz="quarter" idx="10"/>
          </p:nvPr>
        </p:nvSpPr>
        <p:spPr/>
        <p:txBody>
          <a:bodyPr/>
          <a:lstStyle>
            <a:lvl1pPr>
              <a:defRPr>
                <a:solidFill>
                  <a:schemeClr val="tx1"/>
                </a:solidFill>
              </a:defRPr>
            </a:lvl1pPr>
          </a:lstStyle>
          <a:p>
            <a:pPr>
              <a:defRPr/>
            </a:pPr>
            <a:endParaRPr lang="en-US"/>
          </a:p>
        </p:txBody>
      </p:sp>
      <p:sp>
        <p:nvSpPr>
          <p:cNvPr id="3" name="Title 2">
            <a:extLst>
              <a:ext uri="{FF2B5EF4-FFF2-40B4-BE49-F238E27FC236}">
                <a16:creationId xmlns:a16="http://schemas.microsoft.com/office/drawing/2014/main" id="{9822F011-1B5D-4908-8620-D3407CB4891D}"/>
              </a:ext>
            </a:extLst>
          </p:cNvPr>
          <p:cNvSpPr>
            <a:spLocks noGrp="1"/>
          </p:cNvSpPr>
          <p:nvPr>
            <p:ph type="title"/>
          </p:nvPr>
        </p:nvSpPr>
        <p:spPr/>
        <p:txBody>
          <a:bodyPr/>
          <a:lstStyle/>
          <a:p>
            <a:r>
              <a:rPr lang="en-US"/>
              <a:t>Click to edit Master title style</a:t>
            </a:r>
          </a:p>
        </p:txBody>
      </p:sp>
      <p:sp>
        <p:nvSpPr>
          <p:cNvPr id="6" name="Rectangle 5">
            <a:extLst>
              <a:ext uri="{FF2B5EF4-FFF2-40B4-BE49-F238E27FC236}">
                <a16:creationId xmlns:a16="http://schemas.microsoft.com/office/drawing/2014/main" id="{9E985438-9978-43CA-8E43-12994E9F65B8}"/>
              </a:ext>
            </a:extLst>
          </p:cNvPr>
          <p:cNvSpPr/>
          <p:nvPr userDrawn="1"/>
        </p:nvSpPr>
        <p:spPr>
          <a:xfrm>
            <a:off x="694944" y="2"/>
            <a:ext cx="10789920" cy="45719"/>
          </a:xfrm>
          <a:prstGeom prst="rect">
            <a:avLst/>
          </a:prstGeom>
          <a:gradFill>
            <a:gsLst>
              <a:gs pos="80000">
                <a:srgbClr val="FF5800"/>
              </a:gs>
              <a:gs pos="0">
                <a:srgbClr val="FFD7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prstClr val="white"/>
              </a:solidFill>
              <a:effectLst/>
              <a:uLnTx/>
              <a:uFillTx/>
              <a:latin typeface="Segoe UI"/>
              <a:ea typeface="+mn-ea"/>
              <a:cs typeface="+mn-cs"/>
            </a:endParaRPr>
          </a:p>
        </p:txBody>
      </p:sp>
    </p:spTree>
    <p:extLst>
      <p:ext uri="{BB962C8B-B14F-4D97-AF65-F5344CB8AC3E}">
        <p14:creationId xmlns:p14="http://schemas.microsoft.com/office/powerpoint/2010/main" val="2500933030"/>
      </p:ext>
    </p:extLst>
  </p:cSld>
  <p:clrMapOvr>
    <a:masterClrMapping/>
  </p:clrMapOvr>
  <p:extLst>
    <p:ext uri="{DCECCB84-F9BA-43D5-87BE-67443E8EF086}">
      <p15:sldGuideLst xmlns:p15="http://schemas.microsoft.com/office/powerpoint/2012/main"/>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Credentials Style B">
    <p:spTree>
      <p:nvGrpSpPr>
        <p:cNvPr id="1" name=""/>
        <p:cNvGrpSpPr/>
        <p:nvPr/>
      </p:nvGrpSpPr>
      <p:grpSpPr>
        <a:xfrm>
          <a:off x="0" y="0"/>
          <a:ext cx="0" cy="0"/>
          <a:chOff x="0" y="0"/>
          <a:chExt cx="0" cy="0"/>
        </a:xfrm>
      </p:grpSpPr>
      <p:sp>
        <p:nvSpPr>
          <p:cNvPr id="5" name="Picture Placeholder 13">
            <a:extLst>
              <a:ext uri="{FF2B5EF4-FFF2-40B4-BE49-F238E27FC236}">
                <a16:creationId xmlns:a16="http://schemas.microsoft.com/office/drawing/2014/main" id="{59B6915F-1823-4615-958F-D8D196ED8692}"/>
              </a:ext>
            </a:extLst>
          </p:cNvPr>
          <p:cNvSpPr>
            <a:spLocks noGrp="1"/>
          </p:cNvSpPr>
          <p:nvPr>
            <p:ph type="pic" sz="quarter" idx="12" hasCustomPrompt="1"/>
          </p:nvPr>
        </p:nvSpPr>
        <p:spPr>
          <a:xfrm>
            <a:off x="4794249" y="0"/>
            <a:ext cx="7397751" cy="6874525"/>
          </a:xfrm>
          <a:prstGeom prst="rect">
            <a:avLst/>
          </a:prstGeom>
          <a:solidFill>
            <a:schemeClr val="bg1">
              <a:lumMod val="95000"/>
            </a:schemeClr>
          </a:solidFill>
        </p:spPr>
        <p:txBody>
          <a:bodyPr lIns="720000" tIns="0" rIns="720000" bIns="900000" anchor="ctr" anchorCtr="0"/>
          <a:lstStyle>
            <a:lvl1pPr algn="ctr">
              <a:defRPr sz="1600" b="0" cap="none" baseline="0"/>
            </a:lvl1pPr>
          </a:lstStyle>
          <a:p>
            <a:r>
              <a:rPr lang="en-US"/>
              <a:t>Click on the icon to insert image in placeholder and </a:t>
            </a:r>
            <a:br>
              <a:rPr lang="en-US"/>
            </a:br>
            <a:r>
              <a:rPr lang="en-US"/>
              <a:t>use the crop tool to center the image</a:t>
            </a:r>
          </a:p>
        </p:txBody>
      </p:sp>
      <p:sp>
        <p:nvSpPr>
          <p:cNvPr id="4" name="Slide Number Placeholder 3">
            <a:extLst>
              <a:ext uri="{FF2B5EF4-FFF2-40B4-BE49-F238E27FC236}">
                <a16:creationId xmlns:a16="http://schemas.microsoft.com/office/drawing/2014/main" id="{C8975BB0-510C-4403-944C-3F8C375494EE}"/>
              </a:ext>
            </a:extLst>
          </p:cNvPr>
          <p:cNvSpPr>
            <a:spLocks noGrp="1"/>
          </p:cNvSpPr>
          <p:nvPr>
            <p:ph type="sldNum" sz="quarter" idx="39"/>
          </p:nvPr>
        </p:nvSpPr>
        <p:spPr/>
        <p:txBody>
          <a:bodyPr/>
          <a:lstStyle/>
          <a:p>
            <a:fld id="{FC1BBE33-A891-48E8-970C-4A8D55F96D53}" type="slidenum">
              <a:rPr lang="en-AU" smtClean="0"/>
              <a:pPr/>
              <a:t>‹#›</a:t>
            </a:fld>
            <a:endParaRPr lang="en-AU"/>
          </a:p>
        </p:txBody>
      </p:sp>
      <p:sp>
        <p:nvSpPr>
          <p:cNvPr id="8" name="Company name">
            <a:extLst>
              <a:ext uri="{FF2B5EF4-FFF2-40B4-BE49-F238E27FC236}">
                <a16:creationId xmlns:a16="http://schemas.microsoft.com/office/drawing/2014/main" id="{985A2BE9-49A3-4D91-9A7D-F27A002C7A2C}"/>
              </a:ext>
            </a:extLst>
          </p:cNvPr>
          <p:cNvSpPr>
            <a:spLocks noGrp="1"/>
          </p:cNvSpPr>
          <p:nvPr>
            <p:ph type="body" sz="quarter" idx="36" hasCustomPrompt="1"/>
          </p:nvPr>
        </p:nvSpPr>
        <p:spPr>
          <a:xfrm>
            <a:off x="374361" y="355824"/>
            <a:ext cx="4078578" cy="276999"/>
          </a:xfrm>
          <a:prstGeom prst="rect">
            <a:avLst/>
          </a:prstGeom>
        </p:spPr>
        <p:txBody>
          <a:bodyPr wrap="square" tIns="0" anchor="b" anchorCtr="0">
            <a:spAutoFit/>
          </a:bodyPr>
          <a:lstStyle>
            <a:lvl1pPr marL="0" marR="0" indent="0" algn="l" defTabSz="1734634" rtl="0" eaLnBrk="1" fontAlgn="auto" latinLnBrk="0" hangingPunct="1">
              <a:lnSpc>
                <a:spcPct val="100000"/>
              </a:lnSpc>
              <a:spcBef>
                <a:spcPts val="0"/>
              </a:spcBef>
              <a:spcAft>
                <a:spcPts val="0"/>
              </a:spcAft>
              <a:buClrTx/>
              <a:buSzTx/>
              <a:buFont typeface="Arial" charset="0"/>
              <a:buNone/>
              <a:tabLst/>
              <a:defRPr sz="1800" b="1" i="0" cap="none" baseline="0">
                <a:solidFill>
                  <a:schemeClr val="accent2"/>
                </a:solidFill>
                <a:latin typeface="Graphik Semibold" panose="020B0503030202060203" pitchFamily="34" charset="77"/>
              </a:defRPr>
            </a:lvl1pPr>
          </a:lstStyle>
          <a:p>
            <a:pPr marL="0" marR="0" lvl="0" indent="0" algn="l" defTabSz="1734634" rtl="0" eaLnBrk="1" fontAlgn="auto" latinLnBrk="0" hangingPunct="1">
              <a:lnSpc>
                <a:spcPct val="100000"/>
              </a:lnSpc>
              <a:spcBef>
                <a:spcPts val="0"/>
              </a:spcBef>
              <a:spcAft>
                <a:spcPts val="0"/>
              </a:spcAft>
              <a:buClrTx/>
              <a:buSzTx/>
              <a:buFont typeface="Arial" charset="0"/>
              <a:buNone/>
              <a:tabLst/>
              <a:defRPr/>
            </a:pPr>
            <a:r>
              <a:rPr lang="en-US"/>
              <a:t>Company name</a:t>
            </a:r>
          </a:p>
        </p:txBody>
      </p:sp>
      <p:sp>
        <p:nvSpPr>
          <p:cNvPr id="3" name="Title 2">
            <a:extLst>
              <a:ext uri="{FF2B5EF4-FFF2-40B4-BE49-F238E27FC236}">
                <a16:creationId xmlns:a16="http://schemas.microsoft.com/office/drawing/2014/main" id="{A13AC8A6-E8FF-4022-890E-5FB65EA4DC13}"/>
              </a:ext>
            </a:extLst>
          </p:cNvPr>
          <p:cNvSpPr>
            <a:spLocks noGrp="1"/>
          </p:cNvSpPr>
          <p:nvPr>
            <p:ph type="title" hasCustomPrompt="1"/>
          </p:nvPr>
        </p:nvSpPr>
        <p:spPr>
          <a:xfrm>
            <a:off x="374360" y="746644"/>
            <a:ext cx="4078578" cy="1231913"/>
          </a:xfrm>
        </p:spPr>
        <p:txBody>
          <a:bodyPr/>
          <a:lstStyle>
            <a:lvl1pPr>
              <a:defRPr sz="2800"/>
            </a:lvl1pPr>
          </a:lstStyle>
          <a:p>
            <a:r>
              <a:rPr lang="en-US"/>
              <a:t>Click to edit </a:t>
            </a:r>
            <a:br>
              <a:rPr lang="en-US"/>
            </a:br>
            <a:r>
              <a:rPr lang="en-US"/>
              <a:t>Master title style</a:t>
            </a:r>
            <a:endParaRPr lang="en-GB"/>
          </a:p>
        </p:txBody>
      </p:sp>
    </p:spTree>
    <p:extLst>
      <p:ext uri="{BB962C8B-B14F-4D97-AF65-F5344CB8AC3E}">
        <p14:creationId xmlns:p14="http://schemas.microsoft.com/office/powerpoint/2010/main" val="153326865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10_Content Page">
    <p:spTree>
      <p:nvGrpSpPr>
        <p:cNvPr id="1" name=""/>
        <p:cNvGrpSpPr/>
        <p:nvPr/>
      </p:nvGrpSpPr>
      <p:grpSpPr>
        <a:xfrm>
          <a:off x="0" y="0"/>
          <a:ext cx="0" cy="0"/>
          <a:chOff x="0" y="0"/>
          <a:chExt cx="0" cy="0"/>
        </a:xfrm>
      </p:grpSpPr>
      <p:sp>
        <p:nvSpPr>
          <p:cNvPr id="8" name="Slide Number Placeholder 2">
            <a:extLst>
              <a:ext uri="{FF2B5EF4-FFF2-40B4-BE49-F238E27FC236}">
                <a16:creationId xmlns:a16="http://schemas.microsoft.com/office/drawing/2014/main" id="{E9673F3F-F729-4631-BED7-FED0ADE7583E}"/>
              </a:ext>
            </a:extLst>
          </p:cNvPr>
          <p:cNvSpPr>
            <a:spLocks noGrp="1"/>
          </p:cNvSpPr>
          <p:nvPr>
            <p:ph type="sldNum" sz="quarter" idx="4"/>
          </p:nvPr>
        </p:nvSpPr>
        <p:spPr>
          <a:xfrm>
            <a:off x="11753169" y="6588493"/>
            <a:ext cx="438831" cy="269507"/>
          </a:xfrm>
          <a:prstGeom prst="rect">
            <a:avLst/>
          </a:prstGeom>
        </p:spPr>
        <p:txBody>
          <a:bodyPr vert="horz" lIns="91440" tIns="45720" rIns="91440" bIns="45720" rtlCol="0" anchor="ctr"/>
          <a:lstStyle>
            <a:lvl1pPr algn="r">
              <a:defRPr sz="700" b="0" i="0">
                <a:solidFill>
                  <a:schemeClr val="tx1"/>
                </a:solidFill>
                <a:latin typeface="Graphik" panose="020B0503030202060203" pitchFamily="34" charset="77"/>
                <a:cs typeface="Segoe UI Semibold" panose="020B0702040204020203" pitchFamily="34" charset="0"/>
              </a:defRPr>
            </a:lvl1pPr>
          </a:lstStyle>
          <a:p>
            <a:fld id="{0EE23A24-5E29-4F5A-B780-9568AE9A51DD}" type="slidenum">
              <a:rPr lang="en-PL" smtClean="0"/>
              <a:pPr/>
              <a:t>‹#›</a:t>
            </a:fld>
            <a:endParaRPr lang="en-PL"/>
          </a:p>
        </p:txBody>
      </p:sp>
    </p:spTree>
    <p:extLst>
      <p:ext uri="{BB962C8B-B14F-4D97-AF65-F5344CB8AC3E}">
        <p14:creationId xmlns:p14="http://schemas.microsoft.com/office/powerpoint/2010/main" val="2902064067"/>
      </p:ext>
    </p:extLst>
  </p:cSld>
  <p:clrMapOvr>
    <a:masterClrMapping/>
  </p:clrMapOvr>
  <p:transition>
    <p:fade/>
  </p:transition>
  <p:extLst>
    <p:ext uri="{DCECCB84-F9BA-43D5-87BE-67443E8EF086}">
      <p15:sldGuideLst xmlns:p15="http://schemas.microsoft.com/office/powerpoint/2012/main"/>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1_Title + Subtitle">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345019" y="332077"/>
            <a:ext cx="11491382" cy="344710"/>
          </a:xfrm>
          <a:prstGeom prst="rect">
            <a:avLst/>
          </a:prstGeom>
        </p:spPr>
        <p:txBody>
          <a:bodyPr wrap="square" lIns="0" tIns="0" rIns="0" bIns="0">
            <a:noAutofit/>
          </a:bodyPr>
          <a:lstStyle>
            <a:lvl1pPr>
              <a:defRPr sz="2800" spc="0">
                <a:solidFill>
                  <a:schemeClr val="tx1"/>
                </a:solidFill>
                <a:latin typeface="Graphik Black" panose="020B0A03030202060203" pitchFamily="34" charset="0"/>
              </a:defRPr>
            </a:lvl1pPr>
          </a:lstStyle>
          <a:p>
            <a:r>
              <a:rPr lang="en-US"/>
              <a:t>Click to edit master title style</a:t>
            </a:r>
          </a:p>
        </p:txBody>
      </p:sp>
      <p:sp>
        <p:nvSpPr>
          <p:cNvPr id="4" name="Text Placeholder 3">
            <a:extLst>
              <a:ext uri="{FF2B5EF4-FFF2-40B4-BE49-F238E27FC236}">
                <a16:creationId xmlns:a16="http://schemas.microsoft.com/office/drawing/2014/main" id="{160348E6-5543-453A-986B-9CF9B8A278C4}"/>
              </a:ext>
            </a:extLst>
          </p:cNvPr>
          <p:cNvSpPr>
            <a:spLocks noGrp="1"/>
          </p:cNvSpPr>
          <p:nvPr>
            <p:ph type="body" sz="quarter" idx="13" hasCustomPrompt="1"/>
          </p:nvPr>
        </p:nvSpPr>
        <p:spPr>
          <a:xfrm>
            <a:off x="345019" y="714365"/>
            <a:ext cx="11491382" cy="425708"/>
          </a:xfrm>
          <a:prstGeom prst="rect">
            <a:avLst/>
          </a:prstGeom>
        </p:spPr>
        <p:txBody>
          <a:bodyPr lIns="0" tIns="0" rIns="0" bIns="0"/>
          <a:lstStyle>
            <a:lvl1pPr algn="l" defTabSz="1734634" rtl="0" eaLnBrk="1" latinLnBrk="0" hangingPunct="1">
              <a:lnSpc>
                <a:spcPct val="80000"/>
              </a:lnSpc>
              <a:spcBef>
                <a:spcPct val="0"/>
              </a:spcBef>
              <a:buNone/>
              <a:defRPr lang="en-US" sz="2000" b="0" i="0" kern="1200" cap="none" spc="0" baseline="0" dirty="0">
                <a:solidFill>
                  <a:schemeClr val="accent1"/>
                </a:solidFill>
                <a:latin typeface="Graphik Black" panose="020B0A03030202060203" pitchFamily="34" charset="0"/>
                <a:ea typeface="Graphik Black" panose="020B0A03030202060203" pitchFamily="34" charset="0"/>
                <a:cs typeface="Graphik Black" panose="020B0A03030202060203" pitchFamily="34" charset="0"/>
              </a:defRPr>
            </a:lvl1pPr>
          </a:lstStyle>
          <a:p>
            <a:pPr lvl="0"/>
            <a:r>
              <a:rPr lang="en-US"/>
              <a:t>Click to edit subtitle style</a:t>
            </a:r>
          </a:p>
        </p:txBody>
      </p:sp>
    </p:spTree>
    <p:extLst>
      <p:ext uri="{BB962C8B-B14F-4D97-AF65-F5344CB8AC3E}">
        <p14:creationId xmlns:p14="http://schemas.microsoft.com/office/powerpoint/2010/main" val="344140758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Aurora - 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959817" y="1524000"/>
            <a:ext cx="5181600" cy="4351338"/>
          </a:xfr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93817" y="1524000"/>
            <a:ext cx="4936414" cy="4351338"/>
          </a:xfr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Slide Number Placeholder 5"/>
          <p:cNvSpPr>
            <a:spLocks noGrp="1"/>
          </p:cNvSpPr>
          <p:nvPr>
            <p:ph type="sldNum" sz="quarter" idx="12"/>
          </p:nvPr>
        </p:nvSpPr>
        <p:spPr>
          <a:xfrm>
            <a:off x="11230231" y="6356350"/>
            <a:ext cx="496632" cy="365125"/>
          </a:xfrm>
        </p:spPr>
        <p:txBody>
          <a:bodyPr/>
          <a:lstStyle>
            <a:lvl1pPr>
              <a:defRPr>
                <a:solidFill>
                  <a:schemeClr val="tx1">
                    <a:lumMod val="65000"/>
                    <a:lumOff val="35000"/>
                  </a:schemeClr>
                </a:solidFill>
              </a:defRPr>
            </a:lvl1pPr>
          </a:lstStyle>
          <a:p>
            <a:fld id="{3847DB54-D037-B84F-B6F1-2E8DA40D09AD}" type="slidenum">
              <a:rPr lang="en-US" smtClean="0"/>
              <a:pPr/>
              <a:t>‹#›</a:t>
            </a:fld>
            <a:endParaRPr lang="en-US"/>
          </a:p>
        </p:txBody>
      </p:sp>
      <p:sp>
        <p:nvSpPr>
          <p:cNvPr id="5" name="Title 4"/>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58232016"/>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32CF415F-3689-45B9-9B4F-EC0507DDDAF7}"/>
              </a:ext>
            </a:extLst>
          </p:cNvPr>
          <p:cNvSpPr>
            <a:spLocks noGrp="1"/>
          </p:cNvSpPr>
          <p:nvPr>
            <p:ph type="body" sz="quarter" idx="19"/>
          </p:nvPr>
        </p:nvSpPr>
        <p:spPr>
          <a:xfrm>
            <a:off x="379413" y="2214563"/>
            <a:ext cx="9958387" cy="384174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Title 5">
            <a:extLst>
              <a:ext uri="{FF2B5EF4-FFF2-40B4-BE49-F238E27FC236}">
                <a16:creationId xmlns:a16="http://schemas.microsoft.com/office/drawing/2014/main" id="{76F93B3A-1669-41E7-9EBD-EB1A7B476302}"/>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13721046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w/ Subtitle">
    <p:spTree>
      <p:nvGrpSpPr>
        <p:cNvPr id="1" name=""/>
        <p:cNvGrpSpPr/>
        <p:nvPr/>
      </p:nvGrpSpPr>
      <p:grpSpPr>
        <a:xfrm>
          <a:off x="0" y="0"/>
          <a:ext cx="0" cy="0"/>
          <a:chOff x="0" y="0"/>
          <a:chExt cx="0" cy="0"/>
        </a:xfrm>
      </p:grpSpPr>
      <p:sp>
        <p:nvSpPr>
          <p:cNvPr id="8" name="Subtitle">
            <a:extLst>
              <a:ext uri="{FF2B5EF4-FFF2-40B4-BE49-F238E27FC236}">
                <a16:creationId xmlns:a16="http://schemas.microsoft.com/office/drawing/2014/main" id="{2F61C189-E88E-47C6-9590-4DDA84807E5F}"/>
              </a:ext>
            </a:extLst>
          </p:cNvPr>
          <p:cNvSpPr>
            <a:spLocks noGrp="1"/>
          </p:cNvSpPr>
          <p:nvPr>
            <p:ph type="body" sz="quarter" idx="36" hasCustomPrompt="1"/>
          </p:nvPr>
        </p:nvSpPr>
        <p:spPr>
          <a:xfrm>
            <a:off x="378000" y="1116000"/>
            <a:ext cx="9961200" cy="453183"/>
          </a:xfrm>
          <a:prstGeom prst="rect">
            <a:avLst/>
          </a:prstGeom>
        </p:spPr>
        <p:txBody>
          <a:bodyPr wrap="square" tIns="144000">
            <a:noAutofit/>
          </a:bodyPr>
          <a:lstStyle>
            <a:lvl1pPr marL="0" marR="0" indent="0" algn="l" defTabSz="1734634" rtl="0" eaLnBrk="1" fontAlgn="auto" latinLnBrk="0" hangingPunct="1">
              <a:lnSpc>
                <a:spcPct val="100000"/>
              </a:lnSpc>
              <a:spcBef>
                <a:spcPts val="0"/>
              </a:spcBef>
              <a:spcAft>
                <a:spcPts val="0"/>
              </a:spcAft>
              <a:buClrTx/>
              <a:buSzTx/>
              <a:buFont typeface="Arial" charset="0"/>
              <a:buNone/>
              <a:tabLst/>
              <a:defRPr sz="2000">
                <a:solidFill>
                  <a:schemeClr val="tx1"/>
                </a:solidFill>
                <a:latin typeface="+mn-lt"/>
              </a:defRPr>
            </a:lvl1pPr>
          </a:lstStyle>
          <a:p>
            <a:pPr marL="0" marR="0" lvl="0" indent="0" algn="l" defTabSz="1734634" rtl="0" eaLnBrk="1" fontAlgn="auto" latinLnBrk="0" hangingPunct="1">
              <a:lnSpc>
                <a:spcPct val="100000"/>
              </a:lnSpc>
              <a:spcBef>
                <a:spcPts val="0"/>
              </a:spcBef>
              <a:spcAft>
                <a:spcPts val="0"/>
              </a:spcAft>
              <a:buClrTx/>
              <a:buSzTx/>
              <a:buFont typeface="Arial" charset="0"/>
              <a:buNone/>
              <a:tabLst/>
              <a:defRPr/>
            </a:pPr>
            <a:r>
              <a:rPr lang="en-US"/>
              <a:t>Insert subtitle here at 20pt, align to the baseline of the title</a:t>
            </a:r>
          </a:p>
        </p:txBody>
      </p:sp>
      <p:sp>
        <p:nvSpPr>
          <p:cNvPr id="4" name="Text Placeholder 3">
            <a:extLst>
              <a:ext uri="{FF2B5EF4-FFF2-40B4-BE49-F238E27FC236}">
                <a16:creationId xmlns:a16="http://schemas.microsoft.com/office/drawing/2014/main" id="{7F3F98DC-635B-4F7B-9683-E77B24BCA3C2}"/>
              </a:ext>
            </a:extLst>
          </p:cNvPr>
          <p:cNvSpPr>
            <a:spLocks noGrp="1"/>
          </p:cNvSpPr>
          <p:nvPr>
            <p:ph type="body" sz="quarter" idx="39"/>
          </p:nvPr>
        </p:nvSpPr>
        <p:spPr>
          <a:xfrm>
            <a:off x="379412" y="2214563"/>
            <a:ext cx="9961200" cy="384174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Title 5">
            <a:extLst>
              <a:ext uri="{FF2B5EF4-FFF2-40B4-BE49-F238E27FC236}">
                <a16:creationId xmlns:a16="http://schemas.microsoft.com/office/drawing/2014/main" id="{F9D0C057-902E-4672-BC5C-A4E6DC86195D}"/>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33839734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Columns">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710234C-451D-4E7A-978E-9149C22956ED}"/>
              </a:ext>
            </a:extLst>
          </p:cNvPr>
          <p:cNvSpPr>
            <a:spLocks noGrp="1"/>
          </p:cNvSpPr>
          <p:nvPr>
            <p:ph type="body" sz="quarter" idx="17"/>
          </p:nvPr>
        </p:nvSpPr>
        <p:spPr>
          <a:xfrm>
            <a:off x="379411" y="2214562"/>
            <a:ext cx="5544000" cy="3840637"/>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10" name="Text Placeholder 9">
            <a:extLst>
              <a:ext uri="{FF2B5EF4-FFF2-40B4-BE49-F238E27FC236}">
                <a16:creationId xmlns:a16="http://schemas.microsoft.com/office/drawing/2014/main" id="{68913FF3-5E8B-41AA-94A1-F4AA28FA516F}"/>
              </a:ext>
            </a:extLst>
          </p:cNvPr>
          <p:cNvSpPr>
            <a:spLocks noGrp="1"/>
          </p:cNvSpPr>
          <p:nvPr>
            <p:ph type="body" sz="quarter" idx="18"/>
          </p:nvPr>
        </p:nvSpPr>
        <p:spPr>
          <a:xfrm>
            <a:off x="6264275" y="2214562"/>
            <a:ext cx="5544000" cy="3840637"/>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Title 5">
            <a:extLst>
              <a:ext uri="{FF2B5EF4-FFF2-40B4-BE49-F238E27FC236}">
                <a16:creationId xmlns:a16="http://schemas.microsoft.com/office/drawing/2014/main" id="{F619DC44-9B98-430A-B97B-EF69DE5C4A88}"/>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3955400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Columns w/ Subtitle">
    <p:spTree>
      <p:nvGrpSpPr>
        <p:cNvPr id="1" name=""/>
        <p:cNvGrpSpPr/>
        <p:nvPr/>
      </p:nvGrpSpPr>
      <p:grpSpPr>
        <a:xfrm>
          <a:off x="0" y="0"/>
          <a:ext cx="0" cy="0"/>
          <a:chOff x="0" y="0"/>
          <a:chExt cx="0" cy="0"/>
        </a:xfrm>
      </p:grpSpPr>
      <p:sp>
        <p:nvSpPr>
          <p:cNvPr id="9" name="Subtitle">
            <a:extLst>
              <a:ext uri="{FF2B5EF4-FFF2-40B4-BE49-F238E27FC236}">
                <a16:creationId xmlns:a16="http://schemas.microsoft.com/office/drawing/2014/main" id="{4C416D66-6B95-48F7-9FB0-B95BAD09C35F}"/>
              </a:ext>
            </a:extLst>
          </p:cNvPr>
          <p:cNvSpPr>
            <a:spLocks noGrp="1"/>
          </p:cNvSpPr>
          <p:nvPr>
            <p:ph type="body" sz="quarter" idx="36" hasCustomPrompt="1"/>
          </p:nvPr>
        </p:nvSpPr>
        <p:spPr>
          <a:xfrm>
            <a:off x="378000" y="1115642"/>
            <a:ext cx="9961200" cy="453183"/>
          </a:xfrm>
          <a:prstGeom prst="rect">
            <a:avLst/>
          </a:prstGeom>
        </p:spPr>
        <p:txBody>
          <a:bodyPr wrap="square" tIns="144000">
            <a:noAutofit/>
          </a:bodyPr>
          <a:lstStyle>
            <a:lvl1pPr marL="0" marR="0" indent="0" algn="l" defTabSz="1734634" rtl="0" eaLnBrk="1" fontAlgn="auto" latinLnBrk="0" hangingPunct="1">
              <a:lnSpc>
                <a:spcPct val="100000"/>
              </a:lnSpc>
              <a:spcBef>
                <a:spcPts val="0"/>
              </a:spcBef>
              <a:spcAft>
                <a:spcPts val="0"/>
              </a:spcAft>
              <a:buClrTx/>
              <a:buSzTx/>
              <a:buFont typeface="Arial" charset="0"/>
              <a:buNone/>
              <a:tabLst/>
              <a:defRPr sz="2000">
                <a:solidFill>
                  <a:schemeClr val="tx1"/>
                </a:solidFill>
                <a:latin typeface="+mn-lt"/>
              </a:defRPr>
            </a:lvl1pPr>
          </a:lstStyle>
          <a:p>
            <a:pPr marL="0" marR="0" lvl="0" indent="0" algn="l" defTabSz="1734634" rtl="0" eaLnBrk="1" fontAlgn="auto" latinLnBrk="0" hangingPunct="1">
              <a:lnSpc>
                <a:spcPct val="100000"/>
              </a:lnSpc>
              <a:spcBef>
                <a:spcPts val="0"/>
              </a:spcBef>
              <a:spcAft>
                <a:spcPts val="0"/>
              </a:spcAft>
              <a:buClrTx/>
              <a:buSzTx/>
              <a:buFont typeface="Arial" charset="0"/>
              <a:buNone/>
              <a:tabLst/>
              <a:defRPr/>
            </a:pPr>
            <a:r>
              <a:rPr lang="en-US"/>
              <a:t>Insert subtitle here at 20pt, align to the baseline of the title</a:t>
            </a:r>
          </a:p>
        </p:txBody>
      </p:sp>
      <p:sp>
        <p:nvSpPr>
          <p:cNvPr id="3" name="Text Placeholder 2">
            <a:extLst>
              <a:ext uri="{FF2B5EF4-FFF2-40B4-BE49-F238E27FC236}">
                <a16:creationId xmlns:a16="http://schemas.microsoft.com/office/drawing/2014/main" id="{6D591809-FBD2-4002-800C-B479F8DF6C26}"/>
              </a:ext>
            </a:extLst>
          </p:cNvPr>
          <p:cNvSpPr>
            <a:spLocks noGrp="1"/>
          </p:cNvSpPr>
          <p:nvPr>
            <p:ph type="body" sz="quarter" idx="37"/>
          </p:nvPr>
        </p:nvSpPr>
        <p:spPr>
          <a:xfrm>
            <a:off x="378000" y="2214563"/>
            <a:ext cx="5544000" cy="3841749"/>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11" name="Text Placeholder 10">
            <a:extLst>
              <a:ext uri="{FF2B5EF4-FFF2-40B4-BE49-F238E27FC236}">
                <a16:creationId xmlns:a16="http://schemas.microsoft.com/office/drawing/2014/main" id="{F01527E2-5E08-409E-A34A-135B8A194FB4}"/>
              </a:ext>
            </a:extLst>
          </p:cNvPr>
          <p:cNvSpPr>
            <a:spLocks noGrp="1"/>
          </p:cNvSpPr>
          <p:nvPr>
            <p:ph type="body" sz="quarter" idx="38"/>
          </p:nvPr>
        </p:nvSpPr>
        <p:spPr>
          <a:xfrm>
            <a:off x="6264275" y="2214563"/>
            <a:ext cx="5544000" cy="3841749"/>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Title 5">
            <a:extLst>
              <a:ext uri="{FF2B5EF4-FFF2-40B4-BE49-F238E27FC236}">
                <a16:creationId xmlns:a16="http://schemas.microsoft.com/office/drawing/2014/main" id="{BA3A4C6D-5A5C-48BD-B6B8-3DA1446C8697}"/>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37940202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Columns">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0DF5F7E-7617-43D2-B152-68B0836A97F3}"/>
              </a:ext>
            </a:extLst>
          </p:cNvPr>
          <p:cNvSpPr>
            <a:spLocks noGrp="1"/>
          </p:cNvSpPr>
          <p:nvPr>
            <p:ph type="body" sz="quarter" idx="18"/>
          </p:nvPr>
        </p:nvSpPr>
        <p:spPr>
          <a:xfrm>
            <a:off x="378000" y="2214562"/>
            <a:ext cx="3582000" cy="3840637"/>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9" name="Text Placeholder 8">
            <a:extLst>
              <a:ext uri="{FF2B5EF4-FFF2-40B4-BE49-F238E27FC236}">
                <a16:creationId xmlns:a16="http://schemas.microsoft.com/office/drawing/2014/main" id="{0EDA8E03-1102-4085-98C9-F9B61291BEE1}"/>
              </a:ext>
            </a:extLst>
          </p:cNvPr>
          <p:cNvSpPr>
            <a:spLocks noGrp="1"/>
          </p:cNvSpPr>
          <p:nvPr>
            <p:ph type="body" sz="quarter" idx="19"/>
          </p:nvPr>
        </p:nvSpPr>
        <p:spPr>
          <a:xfrm>
            <a:off x="4302329" y="2214562"/>
            <a:ext cx="3582000" cy="3840637"/>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13" name="Text Placeholder 12">
            <a:extLst>
              <a:ext uri="{FF2B5EF4-FFF2-40B4-BE49-F238E27FC236}">
                <a16:creationId xmlns:a16="http://schemas.microsoft.com/office/drawing/2014/main" id="{951F0277-50C4-4538-A470-D74334281397}"/>
              </a:ext>
            </a:extLst>
          </p:cNvPr>
          <p:cNvSpPr>
            <a:spLocks noGrp="1"/>
          </p:cNvSpPr>
          <p:nvPr>
            <p:ph type="body" sz="quarter" idx="20"/>
          </p:nvPr>
        </p:nvSpPr>
        <p:spPr>
          <a:xfrm>
            <a:off x="8226657" y="2214562"/>
            <a:ext cx="3582000" cy="3840637"/>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Title 5">
            <a:extLst>
              <a:ext uri="{FF2B5EF4-FFF2-40B4-BE49-F238E27FC236}">
                <a16:creationId xmlns:a16="http://schemas.microsoft.com/office/drawing/2014/main" id="{941ACA55-677E-4E89-B5E2-D03A0198295F}"/>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41166374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2.jpg"/><Relationship Id="rId3" Type="http://schemas.openxmlformats.org/officeDocument/2006/relationships/slideLayout" Target="../slideLayouts/slideLayout3.xml"/><Relationship Id="rId7" Type="http://schemas.openxmlformats.org/officeDocument/2006/relationships/image" Target="../media/image1.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oleObject" Target="../embeddings/oleObject1.bin"/><Relationship Id="rId5" Type="http://schemas.openxmlformats.org/officeDocument/2006/relationships/tags" Target="../tags/tag2.xml"/><Relationship Id="rId4" Type="http://schemas.openxmlformats.org/officeDocument/2006/relationships/theme" Target="../theme/theme1.xml"/><Relationship Id="rId9" Type="http://schemas.openxmlformats.org/officeDocument/2006/relationships/image" Target="../media/image3.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1.xml"/><Relationship Id="rId13" Type="http://schemas.openxmlformats.org/officeDocument/2006/relationships/slideLayout" Target="../slideLayouts/slideLayout16.xml"/><Relationship Id="rId18" Type="http://schemas.openxmlformats.org/officeDocument/2006/relationships/slideLayout" Target="../slideLayouts/slideLayout21.xml"/><Relationship Id="rId26" Type="http://schemas.openxmlformats.org/officeDocument/2006/relationships/image" Target="../media/image3.png"/><Relationship Id="rId3" Type="http://schemas.openxmlformats.org/officeDocument/2006/relationships/slideLayout" Target="../slideLayouts/slideLayout6.xml"/><Relationship Id="rId21" Type="http://schemas.openxmlformats.org/officeDocument/2006/relationships/tags" Target="../tags/tag3.xml"/><Relationship Id="rId7" Type="http://schemas.openxmlformats.org/officeDocument/2006/relationships/slideLayout" Target="../slideLayouts/slideLayout10.xml"/><Relationship Id="rId12" Type="http://schemas.openxmlformats.org/officeDocument/2006/relationships/slideLayout" Target="../slideLayouts/slideLayout15.xml"/><Relationship Id="rId17" Type="http://schemas.openxmlformats.org/officeDocument/2006/relationships/slideLayout" Target="../slideLayouts/slideLayout20.xml"/><Relationship Id="rId25" Type="http://schemas.openxmlformats.org/officeDocument/2006/relationships/image" Target="../media/image2.jpg"/><Relationship Id="rId2" Type="http://schemas.openxmlformats.org/officeDocument/2006/relationships/slideLayout" Target="../slideLayouts/slideLayout5.xml"/><Relationship Id="rId16" Type="http://schemas.openxmlformats.org/officeDocument/2006/relationships/slideLayout" Target="../slideLayouts/slideLayout19.xml"/><Relationship Id="rId20" Type="http://schemas.openxmlformats.org/officeDocument/2006/relationships/theme" Target="../theme/theme2.xml"/><Relationship Id="rId1" Type="http://schemas.openxmlformats.org/officeDocument/2006/relationships/slideLayout" Target="../slideLayouts/slideLayout4.xml"/><Relationship Id="rId6" Type="http://schemas.openxmlformats.org/officeDocument/2006/relationships/slideLayout" Target="../slideLayouts/slideLayout9.xml"/><Relationship Id="rId11" Type="http://schemas.openxmlformats.org/officeDocument/2006/relationships/slideLayout" Target="../slideLayouts/slideLayout14.xml"/><Relationship Id="rId24" Type="http://schemas.openxmlformats.org/officeDocument/2006/relationships/image" Target="../media/image5.emf"/><Relationship Id="rId5" Type="http://schemas.openxmlformats.org/officeDocument/2006/relationships/slideLayout" Target="../slideLayouts/slideLayout8.xml"/><Relationship Id="rId15" Type="http://schemas.openxmlformats.org/officeDocument/2006/relationships/slideLayout" Target="../slideLayouts/slideLayout18.xml"/><Relationship Id="rId23" Type="http://schemas.openxmlformats.org/officeDocument/2006/relationships/oleObject" Target="../embeddings/oleObject2.bin"/><Relationship Id="rId10" Type="http://schemas.openxmlformats.org/officeDocument/2006/relationships/slideLayout" Target="../slideLayouts/slideLayout13.xml"/><Relationship Id="rId19" Type="http://schemas.openxmlformats.org/officeDocument/2006/relationships/slideLayout" Target="../slideLayouts/slideLayout22.xml"/><Relationship Id="rId4" Type="http://schemas.openxmlformats.org/officeDocument/2006/relationships/slideLayout" Target="../slideLayouts/slideLayout7.xml"/><Relationship Id="rId9" Type="http://schemas.openxmlformats.org/officeDocument/2006/relationships/slideLayout" Target="../slideLayouts/slideLayout12.xml"/><Relationship Id="rId14" Type="http://schemas.openxmlformats.org/officeDocument/2006/relationships/slideLayout" Target="../slideLayouts/slideLayout17.xml"/><Relationship Id="rId22" Type="http://schemas.openxmlformats.org/officeDocument/2006/relationships/tags" Target="../tags/tag4.xml"/></Relationships>
</file>

<file path=ppt/slideMasters/_rels/slideMaster3.xml.rels><?xml version="1.0" encoding="UTF-8" standalone="yes"?>
<Relationships xmlns="http://schemas.openxmlformats.org/package/2006/relationships"><Relationship Id="rId8" Type="http://schemas.openxmlformats.org/officeDocument/2006/relationships/oleObject" Target="../embeddings/oleObject3.bin"/><Relationship Id="rId3" Type="http://schemas.openxmlformats.org/officeDocument/2006/relationships/slideLayout" Target="../slideLayouts/slideLayout25.xml"/><Relationship Id="rId7" Type="http://schemas.openxmlformats.org/officeDocument/2006/relationships/tags" Target="../tags/tag5.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theme" Target="../theme/theme3.xml"/><Relationship Id="rId11" Type="http://schemas.openxmlformats.org/officeDocument/2006/relationships/image" Target="../media/image3.png"/><Relationship Id="rId5" Type="http://schemas.openxmlformats.org/officeDocument/2006/relationships/slideLayout" Target="../slideLayouts/slideLayout27.xml"/><Relationship Id="rId10" Type="http://schemas.openxmlformats.org/officeDocument/2006/relationships/image" Target="../media/image2.jpg"/><Relationship Id="rId4" Type="http://schemas.openxmlformats.org/officeDocument/2006/relationships/slideLayout" Target="../slideLayouts/slideLayout26.xml"/><Relationship Id="rId9" Type="http://schemas.openxmlformats.org/officeDocument/2006/relationships/image" Target="../media/image6.emf"/></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oleObject" Target="../embeddings/oleObject4.bin"/><Relationship Id="rId3" Type="http://schemas.openxmlformats.org/officeDocument/2006/relationships/slideLayout" Target="../slideLayouts/slideLayout30.xml"/><Relationship Id="rId7" Type="http://schemas.openxmlformats.org/officeDocument/2006/relationships/slideLayout" Target="../slideLayouts/slideLayout34.xml"/><Relationship Id="rId12" Type="http://schemas.openxmlformats.org/officeDocument/2006/relationships/tags" Target="../tags/tag7.xml"/><Relationship Id="rId2" Type="http://schemas.openxmlformats.org/officeDocument/2006/relationships/slideLayout" Target="../slideLayouts/slideLayout29.xml"/><Relationship Id="rId16" Type="http://schemas.openxmlformats.org/officeDocument/2006/relationships/image" Target="../media/image8.png"/><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theme" Target="../theme/theme4.xml"/><Relationship Id="rId5" Type="http://schemas.openxmlformats.org/officeDocument/2006/relationships/slideLayout" Target="../slideLayouts/slideLayout32.xml"/><Relationship Id="rId15" Type="http://schemas.openxmlformats.org/officeDocument/2006/relationships/image" Target="../media/image7.png"/><Relationship Id="rId10" Type="http://schemas.openxmlformats.org/officeDocument/2006/relationships/slideLayout" Target="../slideLayouts/slideLayout37.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image" Target="../media/image6.emf"/></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5.xml"/><Relationship Id="rId13" Type="http://schemas.openxmlformats.org/officeDocument/2006/relationships/tags" Target="../tags/tag9.xml"/><Relationship Id="rId3" Type="http://schemas.openxmlformats.org/officeDocument/2006/relationships/slideLayout" Target="../slideLayouts/slideLayout40.xml"/><Relationship Id="rId7" Type="http://schemas.openxmlformats.org/officeDocument/2006/relationships/slideLayout" Target="../slideLayouts/slideLayout44.xml"/><Relationship Id="rId12" Type="http://schemas.openxmlformats.org/officeDocument/2006/relationships/theme" Target="../theme/theme5.xml"/><Relationship Id="rId17" Type="http://schemas.openxmlformats.org/officeDocument/2006/relationships/image" Target="../media/image8.png"/><Relationship Id="rId2" Type="http://schemas.openxmlformats.org/officeDocument/2006/relationships/slideLayout" Target="../slideLayouts/slideLayout39.xml"/><Relationship Id="rId16" Type="http://schemas.openxmlformats.org/officeDocument/2006/relationships/image" Target="../media/image7.png"/><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5" Type="http://schemas.openxmlformats.org/officeDocument/2006/relationships/slideLayout" Target="../slideLayouts/slideLayout42.xml"/><Relationship Id="rId15" Type="http://schemas.openxmlformats.org/officeDocument/2006/relationships/image" Target="../media/image6.emf"/><Relationship Id="rId10" Type="http://schemas.openxmlformats.org/officeDocument/2006/relationships/slideLayout" Target="../slideLayouts/slideLayout47.xml"/><Relationship Id="rId4" Type="http://schemas.openxmlformats.org/officeDocument/2006/relationships/slideLayout" Target="../slideLayouts/slideLayout41.xml"/><Relationship Id="rId9" Type="http://schemas.openxmlformats.org/officeDocument/2006/relationships/slideLayout" Target="../slideLayouts/slideLayout46.xml"/><Relationship Id="rId14" Type="http://schemas.openxmlformats.org/officeDocument/2006/relationships/oleObject" Target="../embeddings/oleObject5.bin"/></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D99237B9-7FF2-48F5-B86B-4208FDC67290}"/>
              </a:ext>
            </a:extLst>
          </p:cNvPr>
          <p:cNvGraphicFramePr>
            <a:graphicFrameLocks noChangeAspect="1"/>
          </p:cNvGraphicFramePr>
          <p:nvPr userDrawn="1">
            <p:custDataLst>
              <p:tags r:id="rId5"/>
            </p:custDataLst>
            <p:extLst>
              <p:ext uri="{D42A27DB-BD31-4B8C-83A1-F6EECF244321}">
                <p14:modId xmlns:p14="http://schemas.microsoft.com/office/powerpoint/2010/main" val="225338630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6" imgW="306" imgH="306" progId="TCLayout.ActiveDocument.1">
                  <p:embed/>
                </p:oleObj>
              </mc:Choice>
              <mc:Fallback>
                <p:oleObj name="think-cell Slide" r:id="rId6" imgW="306" imgH="306" progId="TCLayout.ActiveDocument.1">
                  <p:embed/>
                  <p:pic>
                    <p:nvPicPr>
                      <p:cNvPr id="5" name="Object 4" hidden="1">
                        <a:extLst>
                          <a:ext uri="{FF2B5EF4-FFF2-40B4-BE49-F238E27FC236}">
                            <a16:creationId xmlns:a16="http://schemas.microsoft.com/office/drawing/2014/main" id="{D99237B9-7FF2-48F5-B86B-4208FDC67290}"/>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2" name="Title Placeholder 1"/>
          <p:cNvSpPr>
            <a:spLocks noGrp="1"/>
          </p:cNvSpPr>
          <p:nvPr>
            <p:ph type="title"/>
          </p:nvPr>
        </p:nvSpPr>
        <p:spPr>
          <a:xfrm>
            <a:off x="694944" y="390719"/>
            <a:ext cx="10789921" cy="998344"/>
          </a:xfrm>
          <a:prstGeom prst="rect">
            <a:avLst/>
          </a:prstGeom>
        </p:spPr>
        <p:txBody>
          <a:bodyPr vert="horz" lIns="91440" tIns="45720" rIns="91440" bIns="45720" rtlCol="0" anchor="t">
            <a:noAutofit/>
          </a:bodyPr>
          <a:lstStyle/>
          <a:p>
            <a:r>
              <a:rPr lang="en-US"/>
              <a:t>Click to edit Master title style</a:t>
            </a:r>
          </a:p>
        </p:txBody>
      </p:sp>
      <p:sp>
        <p:nvSpPr>
          <p:cNvPr id="3" name="Text Placeholder 2"/>
          <p:cNvSpPr>
            <a:spLocks noGrp="1"/>
          </p:cNvSpPr>
          <p:nvPr>
            <p:ph type="body" idx="1"/>
          </p:nvPr>
        </p:nvSpPr>
        <p:spPr>
          <a:xfrm>
            <a:off x="694945" y="1524000"/>
            <a:ext cx="1078992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Rectangle 9"/>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0" name="Rectangle 29">
            <a:extLst>
              <a:ext uri="{FF2B5EF4-FFF2-40B4-BE49-F238E27FC236}">
                <a16:creationId xmlns:a16="http://schemas.microsoft.com/office/drawing/2014/main" id="{03487A4F-6663-4B11-A57C-4B1187B8FC92}"/>
              </a:ext>
            </a:extLst>
          </p:cNvPr>
          <p:cNvSpPr/>
          <p:nvPr userDrawn="1"/>
        </p:nvSpPr>
        <p:spPr>
          <a:xfrm>
            <a:off x="694944" y="0"/>
            <a:ext cx="10789920" cy="45719"/>
          </a:xfrm>
          <a:prstGeom prst="rect">
            <a:avLst/>
          </a:prstGeom>
          <a:gradFill>
            <a:gsLst>
              <a:gs pos="80000">
                <a:srgbClr val="FF5800"/>
              </a:gs>
              <a:gs pos="0">
                <a:srgbClr val="FFD7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Slide Number Placeholder 2">
            <a:extLst>
              <a:ext uri="{FF2B5EF4-FFF2-40B4-BE49-F238E27FC236}">
                <a16:creationId xmlns:a16="http://schemas.microsoft.com/office/drawing/2014/main" id="{18CD0548-9E46-DA43-A090-8E91594FD2D1}"/>
              </a:ext>
            </a:extLst>
          </p:cNvPr>
          <p:cNvSpPr>
            <a:spLocks noGrp="1"/>
          </p:cNvSpPr>
          <p:nvPr>
            <p:ph type="sldNum" sz="quarter" idx="4"/>
          </p:nvPr>
        </p:nvSpPr>
        <p:spPr>
          <a:xfrm>
            <a:off x="11153102" y="6217537"/>
            <a:ext cx="438831" cy="365125"/>
          </a:xfrm>
          <a:prstGeom prst="rect">
            <a:avLst/>
          </a:prstGeom>
        </p:spPr>
        <p:txBody>
          <a:bodyPr vert="horz" lIns="91440" tIns="45720" rIns="91440" bIns="45720" rtlCol="0" anchor="ctr"/>
          <a:lstStyle>
            <a:lvl1pPr algn="r">
              <a:defRPr sz="700">
                <a:solidFill>
                  <a:schemeClr val="tx1"/>
                </a:solidFill>
                <a:latin typeface="Segoe UI Semibold" panose="020B0702040204020203" pitchFamily="34" charset="0"/>
                <a:cs typeface="Segoe UI Semibold" panose="020B0702040204020203" pitchFamily="34" charset="0"/>
              </a:defRPr>
            </a:lvl1pPr>
          </a:lstStyle>
          <a:p>
            <a:fld id="{0EE23A24-5E29-4F5A-B780-9568AE9A51DD}" type="slidenum">
              <a:rPr lang="en-US" smtClean="0"/>
              <a:pPr/>
              <a:t>‹#›</a:t>
            </a:fld>
            <a:endParaRPr lang="en-US"/>
          </a:p>
        </p:txBody>
      </p:sp>
      <p:pic>
        <p:nvPicPr>
          <p:cNvPr id="28" name="Picture 27">
            <a:extLst>
              <a:ext uri="{FF2B5EF4-FFF2-40B4-BE49-F238E27FC236}">
                <a16:creationId xmlns:a16="http://schemas.microsoft.com/office/drawing/2014/main" id="{AA996A0C-6339-DB4A-68C9-F30919381DF9}"/>
              </a:ext>
            </a:extLst>
          </p:cNvPr>
          <p:cNvPicPr>
            <a:picLocks noChangeAspect="1"/>
          </p:cNvPicPr>
          <p:nvPr userDrawn="1"/>
        </p:nvPicPr>
        <p:blipFill>
          <a:blip r:embed="rId8">
            <a:extLst>
              <a:ext uri="{28A0092B-C50C-407E-A947-70E740481C1C}">
                <a14:useLocalDpi xmlns:a14="http://schemas.microsoft.com/office/drawing/2010/main" val="0"/>
              </a:ext>
            </a:extLst>
          </a:blip>
          <a:srcRect/>
          <a:stretch/>
        </p:blipFill>
        <p:spPr>
          <a:xfrm>
            <a:off x="213325" y="6250697"/>
            <a:ext cx="1494933" cy="542516"/>
          </a:xfrm>
          <a:prstGeom prst="rect">
            <a:avLst/>
          </a:prstGeom>
        </p:spPr>
      </p:pic>
      <p:pic>
        <p:nvPicPr>
          <p:cNvPr id="32" name="Picture 31" descr="AvanadeLogoNoTM_AWColor_RGB.png">
            <a:extLst>
              <a:ext uri="{FF2B5EF4-FFF2-40B4-BE49-F238E27FC236}">
                <a16:creationId xmlns:a16="http://schemas.microsoft.com/office/drawing/2014/main" id="{C0CE9836-3C86-8012-BAF8-115A4DE9C2F6}"/>
              </a:ext>
            </a:extLst>
          </p:cNvPr>
          <p:cNvPicPr>
            <a:picLocks noChangeAspect="1"/>
          </p:cNvPicPr>
          <p:nvPr userDrawn="1"/>
        </p:nvPicPr>
        <p:blipFill>
          <a:blip r:embed="rId9" cstate="screen">
            <a:extLst>
              <a:ext uri="{28A0092B-C50C-407E-A947-70E740481C1C}">
                <a14:useLocalDpi xmlns:a14="http://schemas.microsoft.com/office/drawing/2010/main"/>
              </a:ext>
            </a:extLst>
          </a:blip>
          <a:stretch>
            <a:fillRect/>
          </a:stretch>
        </p:blipFill>
        <p:spPr>
          <a:xfrm>
            <a:off x="9663446" y="6247636"/>
            <a:ext cx="1494933" cy="548639"/>
          </a:xfrm>
          <a:prstGeom prst="rect">
            <a:avLst/>
          </a:prstGeom>
        </p:spPr>
      </p:pic>
    </p:spTree>
    <p:extLst>
      <p:ext uri="{BB962C8B-B14F-4D97-AF65-F5344CB8AC3E}">
        <p14:creationId xmlns:p14="http://schemas.microsoft.com/office/powerpoint/2010/main" val="3436018998"/>
      </p:ext>
    </p:extLst>
  </p:cSld>
  <p:clrMap bg1="lt1" tx1="dk1" bg2="lt2" tx2="dk2" accent1="accent1" accent2="accent2" accent3="accent3" accent4="accent4" accent5="accent5" accent6="accent6" hlink="hlink" folHlink="folHlink"/>
  <p:sldLayoutIdLst>
    <p:sldLayoutId id="2147483841" r:id="rId1"/>
    <p:sldLayoutId id="2147484000" r:id="rId2"/>
    <p:sldLayoutId id="2147484001" r:id="rId3"/>
  </p:sldLayoutIdLst>
  <p:transition>
    <p:fade/>
  </p:transition>
  <p:hf hdr="0" ftr="0" dt="0"/>
  <p:txStyles>
    <p:titleStyle>
      <a:lvl1pPr algn="l" defTabSz="914400" rtl="0" eaLnBrk="1" latinLnBrk="0" hangingPunct="1">
        <a:lnSpc>
          <a:spcPct val="90000"/>
        </a:lnSpc>
        <a:spcBef>
          <a:spcPct val="0"/>
        </a:spcBef>
        <a:buNone/>
        <a:defRPr sz="3600" b="1" i="0" kern="1200">
          <a:solidFill>
            <a:schemeClr val="tx1"/>
          </a:solidFill>
          <a:latin typeface="Segoe UI Semibold" panose="020B0502040204020203" pitchFamily="34" charset="0"/>
          <a:ea typeface="Segoe UI Semibold" panose="020B0502040204020203" pitchFamily="34" charset="0"/>
          <a:cs typeface="Segoe UI Semibold" panose="020B0502040204020203" pitchFamily="34" charset="0"/>
        </a:defRPr>
      </a:lvl1pPr>
    </p:titleStyle>
    <p:bodyStyle>
      <a:lvl1pPr marL="0" indent="0" algn="l" defTabSz="914400" rtl="0" eaLnBrk="1" latinLnBrk="0" hangingPunct="1">
        <a:lnSpc>
          <a:spcPct val="90000"/>
        </a:lnSpc>
        <a:spcBef>
          <a:spcPts val="1000"/>
        </a:spcBef>
        <a:buFont typeface="Arial"/>
        <a:buNone/>
        <a:defRPr sz="2000" b="0" i="0" kern="1200">
          <a:solidFill>
            <a:schemeClr val="tx1"/>
          </a:solidFill>
          <a:latin typeface="Segoe UI Light" charset="0"/>
          <a:ea typeface="Segoe UI Light" charset="0"/>
          <a:cs typeface="Segoe UI Light" charset="0"/>
        </a:defRPr>
      </a:lvl1pPr>
      <a:lvl2pPr marL="685800" indent="-228600" algn="l" defTabSz="914400" rtl="0" eaLnBrk="1" latinLnBrk="0" hangingPunct="1">
        <a:lnSpc>
          <a:spcPct val="90000"/>
        </a:lnSpc>
        <a:spcBef>
          <a:spcPts val="500"/>
        </a:spcBef>
        <a:buFont typeface="Arial"/>
        <a:buChar char="•"/>
        <a:defRPr sz="1800" b="0" i="0" kern="1200">
          <a:solidFill>
            <a:schemeClr val="tx1"/>
          </a:solidFill>
          <a:latin typeface="Segoe UI Light" charset="0"/>
          <a:ea typeface="Segoe UI Light" charset="0"/>
          <a:cs typeface="Segoe UI Light" charset="0"/>
        </a:defRPr>
      </a:lvl2pPr>
      <a:lvl3pPr marL="1143000" indent="-228600" algn="l" defTabSz="914400" rtl="0" eaLnBrk="1" latinLnBrk="0" hangingPunct="1">
        <a:lnSpc>
          <a:spcPct val="90000"/>
        </a:lnSpc>
        <a:spcBef>
          <a:spcPts val="500"/>
        </a:spcBef>
        <a:buFont typeface="Arial"/>
        <a:buChar char="•"/>
        <a:defRPr sz="1600" b="0" i="0" kern="1200">
          <a:solidFill>
            <a:schemeClr val="tx1"/>
          </a:solidFill>
          <a:latin typeface="Segoe UI Light" charset="0"/>
          <a:ea typeface="Segoe UI Light" charset="0"/>
          <a:cs typeface="Segoe UI Light" charset="0"/>
        </a:defRPr>
      </a:lvl3pPr>
      <a:lvl4pPr marL="16002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4pPr>
      <a:lvl5pPr marL="20574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64127ECF-3B2C-4958-A53B-DD06F97F17DB}"/>
              </a:ext>
            </a:extLst>
          </p:cNvPr>
          <p:cNvGraphicFramePr>
            <a:graphicFrameLocks noChangeAspect="1"/>
          </p:cNvGraphicFramePr>
          <p:nvPr userDrawn="1">
            <p:custDataLst>
              <p:tags r:id="rId2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23" imgW="416" imgH="416" progId="TCLayout.ActiveDocument.1">
                  <p:embed/>
                </p:oleObj>
              </mc:Choice>
              <mc:Fallback>
                <p:oleObj name="think-cell Slide" r:id="rId23" imgW="416" imgH="416" progId="TCLayout.ActiveDocument.1">
                  <p:embed/>
                  <p:pic>
                    <p:nvPicPr>
                      <p:cNvPr id="5" name="Object 4" hidden="1">
                        <a:extLst>
                          <a:ext uri="{FF2B5EF4-FFF2-40B4-BE49-F238E27FC236}">
                            <a16:creationId xmlns:a16="http://schemas.microsoft.com/office/drawing/2014/main" id="{64127ECF-3B2C-4958-A53B-DD06F97F17DB}"/>
                          </a:ext>
                        </a:extLst>
                      </p:cNvPr>
                      <p:cNvPicPr/>
                      <p:nvPr/>
                    </p:nvPicPr>
                    <p:blipFill>
                      <a:blip r:embed="rId24"/>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94121DC9-ED73-4C84-A33E-7697EF8A09C2}"/>
              </a:ext>
            </a:extLst>
          </p:cNvPr>
          <p:cNvSpPr/>
          <p:nvPr userDrawn="1">
            <p:custDataLst>
              <p:tags r:id="rId2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a:endParaRPr lang="en-US" sz="3200" b="0" i="0" baseline="0">
              <a:latin typeface="Graphik Black" panose="020B0A03030202060203" pitchFamily="34" charset="0"/>
              <a:ea typeface="+mj-ea"/>
              <a:cs typeface="+mj-cs"/>
              <a:sym typeface="Graphik Black" panose="020B0A03030202060203" pitchFamily="34" charset="0"/>
            </a:endParaRPr>
          </a:p>
        </p:txBody>
      </p:sp>
      <p:sp>
        <p:nvSpPr>
          <p:cNvPr id="2" name="Title Placeholder 1">
            <a:extLst>
              <a:ext uri="{FF2B5EF4-FFF2-40B4-BE49-F238E27FC236}">
                <a16:creationId xmlns:a16="http://schemas.microsoft.com/office/drawing/2014/main" id="{1B6398B6-6443-4D67-A365-3AF9C47C4716}"/>
              </a:ext>
            </a:extLst>
          </p:cNvPr>
          <p:cNvSpPr>
            <a:spLocks noGrp="1"/>
          </p:cNvSpPr>
          <p:nvPr>
            <p:ph type="title"/>
          </p:nvPr>
        </p:nvSpPr>
        <p:spPr>
          <a:xfrm>
            <a:off x="374360" y="384069"/>
            <a:ext cx="9961200" cy="721400"/>
          </a:xfrm>
          <a:prstGeom prst="rect">
            <a:avLst/>
          </a:prstGeom>
        </p:spPr>
        <p:txBody>
          <a:bodyPr vert="horz" lIns="0" tIns="0" rIns="0" bIns="0" rtlCol="0" anchor="t" anchorCtr="0">
            <a:noAutofit/>
          </a:bodyPr>
          <a:lstStyle/>
          <a:p>
            <a:r>
              <a:rPr lang="en-US"/>
              <a:t>Click to edit </a:t>
            </a:r>
            <a:br>
              <a:rPr lang="en-US"/>
            </a:br>
            <a:r>
              <a:rPr lang="en-US"/>
              <a:t>Master title style</a:t>
            </a:r>
            <a:endParaRPr lang="en-AU"/>
          </a:p>
        </p:txBody>
      </p:sp>
      <p:sp>
        <p:nvSpPr>
          <p:cNvPr id="3" name="Text Placeholder 2">
            <a:extLst>
              <a:ext uri="{FF2B5EF4-FFF2-40B4-BE49-F238E27FC236}">
                <a16:creationId xmlns:a16="http://schemas.microsoft.com/office/drawing/2014/main" id="{8EFFFA29-D1E3-47B0-8A22-1D402B88F90E}"/>
              </a:ext>
            </a:extLst>
          </p:cNvPr>
          <p:cNvSpPr>
            <a:spLocks noGrp="1"/>
          </p:cNvSpPr>
          <p:nvPr>
            <p:ph type="body" idx="1"/>
          </p:nvPr>
        </p:nvSpPr>
        <p:spPr>
          <a:xfrm>
            <a:off x="379414" y="1828800"/>
            <a:ext cx="9959886" cy="4227674"/>
          </a:xfrm>
          <a:prstGeom prst="rect">
            <a:avLst/>
          </a:prstGeom>
        </p:spPr>
        <p:txBody>
          <a:bodyPr vert="horz"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9" name="TextBox 8">
            <a:extLst>
              <a:ext uri="{FF2B5EF4-FFF2-40B4-BE49-F238E27FC236}">
                <a16:creationId xmlns:a16="http://schemas.microsoft.com/office/drawing/2014/main" id="{462C4EA6-96D4-4758-892E-0B9855AA29C6}"/>
              </a:ext>
            </a:extLst>
          </p:cNvPr>
          <p:cNvSpPr txBox="1"/>
          <p:nvPr userDrawn="1"/>
        </p:nvSpPr>
        <p:spPr>
          <a:xfrm>
            <a:off x="11583626" y="6414756"/>
            <a:ext cx="235945" cy="123111"/>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AD79F6B-D2B4-41B8-B8FC-E52BF754EDA5}" type="slidenum">
              <a:rPr lang="en-US" sz="800" smtClean="0"/>
              <a:t>‹#›</a:t>
            </a:fld>
            <a:endParaRPr lang="en-AU" sz="800"/>
          </a:p>
        </p:txBody>
      </p:sp>
      <p:pic>
        <p:nvPicPr>
          <p:cNvPr id="7" name="Picture 6">
            <a:extLst>
              <a:ext uri="{FF2B5EF4-FFF2-40B4-BE49-F238E27FC236}">
                <a16:creationId xmlns:a16="http://schemas.microsoft.com/office/drawing/2014/main" id="{C3B40EE0-EBB0-5491-FC10-C59EB2013B3C}"/>
              </a:ext>
            </a:extLst>
          </p:cNvPr>
          <p:cNvPicPr>
            <a:picLocks noChangeAspect="1"/>
          </p:cNvPicPr>
          <p:nvPr userDrawn="1"/>
        </p:nvPicPr>
        <p:blipFill>
          <a:blip r:embed="rId25">
            <a:extLst>
              <a:ext uri="{28A0092B-C50C-407E-A947-70E740481C1C}">
                <a14:useLocalDpi xmlns:a14="http://schemas.microsoft.com/office/drawing/2010/main" val="0"/>
              </a:ext>
            </a:extLst>
          </a:blip>
          <a:srcRect/>
          <a:stretch/>
        </p:blipFill>
        <p:spPr>
          <a:xfrm>
            <a:off x="213325" y="6250697"/>
            <a:ext cx="1494933" cy="542516"/>
          </a:xfrm>
          <a:prstGeom prst="rect">
            <a:avLst/>
          </a:prstGeom>
        </p:spPr>
      </p:pic>
      <p:pic>
        <p:nvPicPr>
          <p:cNvPr id="8" name="Picture 7" descr="AvanadeLogoNoTM_AWColor_RGB.png">
            <a:extLst>
              <a:ext uri="{FF2B5EF4-FFF2-40B4-BE49-F238E27FC236}">
                <a16:creationId xmlns:a16="http://schemas.microsoft.com/office/drawing/2014/main" id="{7EA774CC-9E4E-0F41-0084-4C9D503C18E4}"/>
              </a:ext>
            </a:extLst>
          </p:cNvPr>
          <p:cNvPicPr>
            <a:picLocks noChangeAspect="1"/>
          </p:cNvPicPr>
          <p:nvPr userDrawn="1"/>
        </p:nvPicPr>
        <p:blipFill>
          <a:blip r:embed="rId26" cstate="screen">
            <a:extLst>
              <a:ext uri="{28A0092B-C50C-407E-A947-70E740481C1C}">
                <a14:useLocalDpi xmlns:a14="http://schemas.microsoft.com/office/drawing/2010/main"/>
              </a:ext>
            </a:extLst>
          </a:blip>
          <a:stretch>
            <a:fillRect/>
          </a:stretch>
        </p:blipFill>
        <p:spPr>
          <a:xfrm>
            <a:off x="9736274" y="6247636"/>
            <a:ext cx="1494933" cy="548639"/>
          </a:xfrm>
          <a:prstGeom prst="rect">
            <a:avLst/>
          </a:prstGeom>
        </p:spPr>
      </p:pic>
    </p:spTree>
    <p:extLst>
      <p:ext uri="{BB962C8B-B14F-4D97-AF65-F5344CB8AC3E}">
        <p14:creationId xmlns:p14="http://schemas.microsoft.com/office/powerpoint/2010/main" val="2765298478"/>
      </p:ext>
    </p:extLst>
  </p:cSld>
  <p:clrMap bg1="lt1" tx1="dk1" bg2="lt2" tx2="dk2" accent1="accent1" accent2="accent2" accent3="accent3" accent4="accent4" accent5="accent5" accent6="accent6" hlink="hlink" folHlink="folHlink"/>
  <p:sldLayoutIdLst>
    <p:sldLayoutId id="2147483845" r:id="rId1"/>
    <p:sldLayoutId id="2147483846" r:id="rId2"/>
    <p:sldLayoutId id="2147483847" r:id="rId3"/>
    <p:sldLayoutId id="2147483848" r:id="rId4"/>
    <p:sldLayoutId id="2147483849" r:id="rId5"/>
    <p:sldLayoutId id="2147483850" r:id="rId6"/>
    <p:sldLayoutId id="2147483851" r:id="rId7"/>
    <p:sldLayoutId id="2147483852" r:id="rId8"/>
    <p:sldLayoutId id="2147483853" r:id="rId9"/>
    <p:sldLayoutId id="2147483854" r:id="rId10"/>
    <p:sldLayoutId id="2147483855" r:id="rId11"/>
    <p:sldLayoutId id="2147483856" r:id="rId12"/>
    <p:sldLayoutId id="2147483857" r:id="rId13"/>
    <p:sldLayoutId id="2147483858" r:id="rId14"/>
    <p:sldLayoutId id="2147483859" r:id="rId15"/>
    <p:sldLayoutId id="2147483860" r:id="rId16"/>
    <p:sldLayoutId id="2147483861" r:id="rId17"/>
    <p:sldLayoutId id="2147483863" r:id="rId18"/>
    <p:sldLayoutId id="2147483864" r:id="rId19"/>
  </p:sldLayoutIdLst>
  <p:hf hdr="0" dt="0"/>
  <p:txStyles>
    <p:titleStyle>
      <a:lvl1pPr algn="l" defTabSz="914400" rtl="0" eaLnBrk="1" latinLnBrk="0" hangingPunct="1">
        <a:lnSpc>
          <a:spcPct val="85000"/>
        </a:lnSpc>
        <a:spcBef>
          <a:spcPct val="0"/>
        </a:spcBef>
        <a:buNone/>
        <a:defRPr sz="3200" kern="1200">
          <a:solidFill>
            <a:schemeClr val="tx1"/>
          </a:solidFill>
          <a:latin typeface="+mj-lt"/>
          <a:ea typeface="+mj-ea"/>
          <a:cs typeface="+mj-cs"/>
        </a:defRPr>
      </a:lvl1pPr>
    </p:titleStyle>
    <p:bodyStyle>
      <a:lvl1pPr marL="0" indent="0" algn="l" defTabSz="914400" rtl="0" eaLnBrk="1" latinLnBrk="0" hangingPunct="1">
        <a:lnSpc>
          <a:spcPct val="100000"/>
        </a:lnSpc>
        <a:spcBef>
          <a:spcPts val="800"/>
        </a:spcBef>
        <a:buFont typeface="Arial" panose="020B0604020202020204" pitchFamily="34" charset="0"/>
        <a:buNone/>
        <a:defRPr sz="1800" b="1" kern="1200">
          <a:solidFill>
            <a:schemeClr val="tx1"/>
          </a:solidFill>
          <a:latin typeface="+mn-lt"/>
          <a:ea typeface="+mn-ea"/>
          <a:cs typeface="+mn-cs"/>
        </a:defRPr>
      </a:lvl1pPr>
      <a:lvl2pPr marL="0" indent="0" algn="l" defTabSz="914400" rtl="0" eaLnBrk="1" latinLnBrk="0" hangingPunct="1">
        <a:lnSpc>
          <a:spcPct val="100000"/>
        </a:lnSpc>
        <a:spcBef>
          <a:spcPts val="800"/>
        </a:spcBef>
        <a:buFont typeface="Arial" panose="020B0604020202020204" pitchFamily="34" charset="0"/>
        <a:buNone/>
        <a:defRPr sz="1800" kern="1200">
          <a:solidFill>
            <a:schemeClr val="tx1"/>
          </a:solidFill>
          <a:latin typeface="+mn-lt"/>
          <a:ea typeface="+mn-ea"/>
          <a:cs typeface="+mn-cs"/>
        </a:defRPr>
      </a:lvl2pPr>
      <a:lvl3pPr marL="180000" indent="-180000" algn="l" defTabSz="914400" rtl="0" eaLnBrk="1" latinLnBrk="0" hangingPunct="1">
        <a:lnSpc>
          <a:spcPct val="100000"/>
        </a:lnSpc>
        <a:spcBef>
          <a:spcPts val="800"/>
        </a:spcBef>
        <a:buFont typeface="Arial" panose="020B0604020202020204" pitchFamily="34" charset="0"/>
        <a:buChar char="•"/>
        <a:defRPr sz="1800" kern="1200">
          <a:solidFill>
            <a:schemeClr val="tx1"/>
          </a:solidFill>
          <a:latin typeface="+mn-lt"/>
          <a:ea typeface="+mn-ea"/>
          <a:cs typeface="+mn-cs"/>
        </a:defRPr>
      </a:lvl3pPr>
      <a:lvl4pPr marL="360000" indent="-180000" algn="l" defTabSz="914400" rtl="0" eaLnBrk="1" latinLnBrk="0" hangingPunct="1">
        <a:lnSpc>
          <a:spcPct val="100000"/>
        </a:lnSpc>
        <a:spcBef>
          <a:spcPts val="800"/>
        </a:spcBef>
        <a:buFont typeface="Arial" panose="020B0604020202020204" pitchFamily="34" charset="0"/>
        <a:buChar char="–"/>
        <a:defRPr sz="1600" kern="1200">
          <a:solidFill>
            <a:schemeClr val="tx1"/>
          </a:solidFill>
          <a:latin typeface="+mn-lt"/>
          <a:ea typeface="+mn-ea"/>
          <a:cs typeface="+mn-cs"/>
        </a:defRPr>
      </a:lvl4pPr>
      <a:lvl5pPr marL="543600" indent="-180000" algn="l" defTabSz="914400" rtl="0" eaLnBrk="1" latinLnBrk="0" hangingPunct="1">
        <a:lnSpc>
          <a:spcPct val="100000"/>
        </a:lnSpc>
        <a:spcBef>
          <a:spcPts val="8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395">
          <p15:clr>
            <a:srgbClr val="F26B43"/>
          </p15:clr>
        </p15:guide>
        <p15:guide id="2" pos="239">
          <p15:clr>
            <a:srgbClr val="F26B43"/>
          </p15:clr>
        </p15:guide>
        <p15:guide id="3" pos="950">
          <p15:clr>
            <a:srgbClr val="F26B43"/>
          </p15:clr>
        </p15:guide>
        <p15:guide id="4" pos="1165">
          <p15:clr>
            <a:srgbClr val="F26B43"/>
          </p15:clr>
        </p15:guide>
        <p15:guide id="5" pos="1877">
          <p15:clr>
            <a:srgbClr val="F26B43"/>
          </p15:clr>
        </p15:guide>
        <p15:guide id="6" pos="2093">
          <p15:clr>
            <a:srgbClr val="F26B43"/>
          </p15:clr>
        </p15:guide>
        <p15:guide id="7" pos="2805">
          <p15:clr>
            <a:srgbClr val="F26B43"/>
          </p15:clr>
        </p15:guide>
        <p15:guide id="8" pos="3020">
          <p15:clr>
            <a:srgbClr val="F26B43"/>
          </p15:clr>
        </p15:guide>
        <p15:guide id="9" pos="3731">
          <p15:clr>
            <a:srgbClr val="F26B43"/>
          </p15:clr>
        </p15:guide>
        <p15:guide id="10" pos="3946">
          <p15:clr>
            <a:srgbClr val="F26B43"/>
          </p15:clr>
        </p15:guide>
        <p15:guide id="11" pos="4659">
          <p15:clr>
            <a:srgbClr val="F26B43"/>
          </p15:clr>
        </p15:guide>
        <p15:guide id="12" pos="4873">
          <p15:clr>
            <a:srgbClr val="F26B43"/>
          </p15:clr>
        </p15:guide>
        <p15:guide id="13" pos="5585">
          <p15:clr>
            <a:srgbClr val="F26B43"/>
          </p15:clr>
        </p15:guide>
        <p15:guide id="14" pos="5800">
          <p15:clr>
            <a:srgbClr val="F26B43"/>
          </p15:clr>
        </p15:guide>
        <p15:guide id="15" pos="6512">
          <p15:clr>
            <a:srgbClr val="F26B43"/>
          </p15:clr>
        </p15:guide>
        <p15:guide id="16" pos="6727">
          <p15:clr>
            <a:srgbClr val="F26B43"/>
          </p15:clr>
        </p15:guide>
        <p15:guide id="17" pos="7439">
          <p15:clr>
            <a:srgbClr val="F26B43"/>
          </p15:clr>
        </p15:guide>
        <p15:guide id="18" orient="horz" pos="4103">
          <p15:clr>
            <a:srgbClr val="F26B43"/>
          </p15:clr>
        </p15:guide>
        <p15:guide id="19" orient="horz" pos="3815">
          <p15:clr>
            <a:srgbClr val="F26B43"/>
          </p15:clr>
        </p15:guide>
        <p15:guide id="20" orient="horz" pos="2614">
          <p15:clr>
            <a:srgbClr val="F26B43"/>
          </p15:clr>
        </p15:guide>
        <p15:guide id="21" orient="horz" pos="1152">
          <p15:clr>
            <a:srgbClr val="F26B43"/>
          </p15:clr>
        </p15:guide>
        <p15:guide id="22" orient="horz" pos="240">
          <p15:clr>
            <a:srgbClr val="F26B43"/>
          </p15:clr>
        </p15:guide>
        <p15:guide id="23" pos="480">
          <p15:clr>
            <a:srgbClr val="5ACBF0"/>
          </p15:clr>
        </p15:guide>
        <p15:guide id="24" orient="horz" pos="480">
          <p15:clr>
            <a:srgbClr val="5ACBF0"/>
          </p15:clr>
        </p15:guide>
        <p15:guide id="25" pos="7198">
          <p15:clr>
            <a:srgbClr val="5ACBF0"/>
          </p15:clr>
        </p15:guide>
        <p15:guide id="26" orient="horz" pos="4214">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86D5B59A-3457-44AC-9C8B-B73CEE7242DD}"/>
              </a:ext>
            </a:extLst>
          </p:cNvPr>
          <p:cNvGraphicFramePr>
            <a:graphicFrameLocks noChangeAspect="1"/>
          </p:cNvGraphicFramePr>
          <p:nvPr userDrawn="1">
            <p:custDataLst>
              <p:tags r:id="rId7"/>
            </p:custDataLst>
            <p:extLst>
              <p:ext uri="{D42A27DB-BD31-4B8C-83A1-F6EECF244321}">
                <p14:modId xmlns:p14="http://schemas.microsoft.com/office/powerpoint/2010/main" val="64925132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8" imgW="395" imgH="396" progId="TCLayout.ActiveDocument.1">
                  <p:embed/>
                </p:oleObj>
              </mc:Choice>
              <mc:Fallback>
                <p:oleObj name="think-cell Slide" r:id="rId8" imgW="395" imgH="396" progId="TCLayout.ActiveDocument.1">
                  <p:embed/>
                  <p:pic>
                    <p:nvPicPr>
                      <p:cNvPr id="5" name="Object 4" hidden="1">
                        <a:extLst>
                          <a:ext uri="{FF2B5EF4-FFF2-40B4-BE49-F238E27FC236}">
                            <a16:creationId xmlns:a16="http://schemas.microsoft.com/office/drawing/2014/main" id="{86D5B59A-3457-44AC-9C8B-B73CEE7242DD}"/>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26" name="TextBox 25">
            <a:extLst>
              <a:ext uri="{FF2B5EF4-FFF2-40B4-BE49-F238E27FC236}">
                <a16:creationId xmlns:a16="http://schemas.microsoft.com/office/drawing/2014/main" id="{A54DE5B9-F305-CC4E-9A6A-0DC78956D275}"/>
              </a:ext>
            </a:extLst>
          </p:cNvPr>
          <p:cNvSpPr txBox="1"/>
          <p:nvPr userDrawn="1"/>
        </p:nvSpPr>
        <p:spPr>
          <a:xfrm>
            <a:off x="11430000" y="6480793"/>
            <a:ext cx="381000" cy="205775"/>
          </a:xfrm>
          <a:prstGeom prst="rect">
            <a:avLst/>
          </a:prstGeom>
          <a:noFill/>
        </p:spPr>
        <p:txBody>
          <a:bodyPr wrap="square" lIns="0" tIns="0" rIns="0" bIns="0" rtlCol="0" anchor="ctr">
            <a:noAutofit/>
          </a:bodyPr>
          <a:lstStyle/>
          <a:p>
            <a:pPr marL="0" marR="0" lvl="0" indent="0" algn="r" defTabSz="228600" rtl="0" eaLnBrk="1" fontAlgn="auto" latinLnBrk="0" hangingPunct="1">
              <a:lnSpc>
                <a:spcPct val="100000"/>
              </a:lnSpc>
              <a:spcBef>
                <a:spcPts val="0"/>
              </a:spcBef>
              <a:spcAft>
                <a:spcPts val="1200"/>
              </a:spcAft>
              <a:buClrTx/>
              <a:buSzTx/>
              <a:buFontTx/>
              <a:buNone/>
              <a:tabLst/>
              <a:defRPr/>
            </a:pPr>
            <a:fld id="{8A1971D9-5B62-3C46-9EC9-FDAAB88557B2}" type="slidenum">
              <a:rPr lang="en-GB" sz="800" smtClean="0">
                <a:solidFill>
                  <a:schemeClr val="tx1">
                    <a:alpha val="75000"/>
                  </a:schemeClr>
                </a:solidFill>
              </a:rPr>
              <a:t>‹#›</a:t>
            </a:fld>
            <a:endParaRPr lang="en-US" noProof="0">
              <a:solidFill>
                <a:schemeClr val="tx1">
                  <a:alpha val="75000"/>
                </a:schemeClr>
              </a:solidFill>
            </a:endParaRPr>
          </a:p>
        </p:txBody>
      </p:sp>
      <p:sp>
        <p:nvSpPr>
          <p:cNvPr id="7" name="Slide Number Placeholder 6">
            <a:extLst>
              <a:ext uri="{FF2B5EF4-FFF2-40B4-BE49-F238E27FC236}">
                <a16:creationId xmlns:a16="http://schemas.microsoft.com/office/drawing/2014/main" id="{D6C2DB82-2141-42CD-9AE7-8A744B363FBC}"/>
              </a:ext>
            </a:extLst>
          </p:cNvPr>
          <p:cNvSpPr>
            <a:spLocks noGrp="1"/>
          </p:cNvSpPr>
          <p:nvPr userDrawn="1">
            <p:ph type="sldNum" sz="quarter" idx="4"/>
          </p:nvPr>
        </p:nvSpPr>
        <p:spPr>
          <a:xfrm>
            <a:off x="11429998" y="6477001"/>
            <a:ext cx="381001" cy="207843"/>
          </a:xfrm>
          <a:prstGeom prst="rect">
            <a:avLst/>
          </a:prstGeom>
          <a:noFill/>
        </p:spPr>
        <p:txBody>
          <a:bodyPr wrap="square" lIns="0" tIns="0" rIns="0" bIns="0" rtlCol="0" anchor="ctr">
            <a:noAutofit/>
          </a:bodyPr>
          <a:lstStyle>
            <a:lvl1pPr>
              <a:defRPr lang="en-US" sz="800" smtClean="0">
                <a:noFill/>
              </a:defRPr>
            </a:lvl1pPr>
          </a:lstStyle>
          <a:p>
            <a:pPr algn="r" defTabSz="228600">
              <a:spcAft>
                <a:spcPts val="1200"/>
              </a:spcAft>
            </a:pPr>
            <a:fld id="{CC9E6EB9-168E-4914-8CC7-2E853AFB4F1B}" type="slidenum">
              <a:rPr lang="en-US" smtClean="0"/>
              <a:pPr algn="r" defTabSz="228600">
                <a:spcAft>
                  <a:spcPts val="1200"/>
                </a:spcAft>
              </a:pPr>
              <a:t>‹#›</a:t>
            </a:fld>
            <a:endParaRPr lang="en-US"/>
          </a:p>
        </p:txBody>
      </p:sp>
      <p:sp>
        <p:nvSpPr>
          <p:cNvPr id="2" name="Title Placeholder 1">
            <a:extLst>
              <a:ext uri="{FF2B5EF4-FFF2-40B4-BE49-F238E27FC236}">
                <a16:creationId xmlns:a16="http://schemas.microsoft.com/office/drawing/2014/main" id="{567A189F-CDB6-4881-855E-11E780CE46B1}"/>
              </a:ext>
            </a:extLst>
          </p:cNvPr>
          <p:cNvSpPr>
            <a:spLocks noGrp="1"/>
          </p:cNvSpPr>
          <p:nvPr userDrawn="1">
            <p:ph type="title"/>
          </p:nvPr>
        </p:nvSpPr>
        <p:spPr>
          <a:xfrm>
            <a:off x="381000" y="380999"/>
            <a:ext cx="11430000" cy="990601"/>
          </a:xfrm>
          <a:prstGeom prst="rect">
            <a:avLst/>
          </a:prstGeom>
        </p:spPr>
        <p:txBody>
          <a:bodyPr vert="horz" lIns="0" tIns="0" rIns="0" bIns="0" rtlCol="0" anchor="t">
            <a:noAutofit/>
          </a:bodyPr>
          <a:lstStyle/>
          <a:p>
            <a:r>
              <a:rPr lang="en-US"/>
              <a:t>Place headline here (36pt, min 30pt)</a:t>
            </a:r>
          </a:p>
        </p:txBody>
      </p:sp>
      <p:sp>
        <p:nvSpPr>
          <p:cNvPr id="11" name="Date Placeholder 10">
            <a:extLst>
              <a:ext uri="{FF2B5EF4-FFF2-40B4-BE49-F238E27FC236}">
                <a16:creationId xmlns:a16="http://schemas.microsoft.com/office/drawing/2014/main" id="{DA171160-C7F3-46DE-911A-73C4F50C8896}"/>
              </a:ext>
            </a:extLst>
          </p:cNvPr>
          <p:cNvSpPr>
            <a:spLocks noGrp="1"/>
          </p:cNvSpPr>
          <p:nvPr userDrawn="1">
            <p:ph type="dt" sz="half" idx="2"/>
          </p:nvPr>
        </p:nvSpPr>
        <p:spPr>
          <a:xfrm>
            <a:off x="9787944" y="0"/>
            <a:ext cx="2023056" cy="381000"/>
          </a:xfrm>
          <a:prstGeom prst="rect">
            <a:avLst/>
          </a:prstGeom>
        </p:spPr>
        <p:txBody>
          <a:bodyPr vert="horz" lIns="0" tIns="0" rIns="0" bIns="0" rtlCol="0" anchor="ctr"/>
          <a:lstStyle>
            <a:lvl1pPr marL="0" algn="r" defTabSz="914400" rtl="0" eaLnBrk="1" latinLnBrk="0" hangingPunct="1">
              <a:defRPr lang="en-US" sz="800" kern="1200" smtClean="0">
                <a:solidFill>
                  <a:schemeClr val="tx1">
                    <a:alpha val="75000"/>
                  </a:schemeClr>
                </a:solidFill>
                <a:latin typeface="+mn-lt"/>
                <a:ea typeface="+mn-ea"/>
                <a:cs typeface="+mn-cs"/>
              </a:defRPr>
            </a:lvl1pPr>
          </a:lstStyle>
          <a:p>
            <a:endParaRPr lang="en-US"/>
          </a:p>
        </p:txBody>
      </p:sp>
      <p:pic>
        <p:nvPicPr>
          <p:cNvPr id="10" name="Picture 9">
            <a:extLst>
              <a:ext uri="{FF2B5EF4-FFF2-40B4-BE49-F238E27FC236}">
                <a16:creationId xmlns:a16="http://schemas.microsoft.com/office/drawing/2014/main" id="{7026BF84-863A-47AA-750A-403AAAEEC1D9}"/>
              </a:ext>
            </a:extLst>
          </p:cNvPr>
          <p:cNvPicPr>
            <a:picLocks noChangeAspect="1"/>
          </p:cNvPicPr>
          <p:nvPr userDrawn="1"/>
        </p:nvPicPr>
        <p:blipFill>
          <a:blip r:embed="rId10">
            <a:extLst>
              <a:ext uri="{28A0092B-C50C-407E-A947-70E740481C1C}">
                <a14:useLocalDpi xmlns:a14="http://schemas.microsoft.com/office/drawing/2010/main" val="0"/>
              </a:ext>
            </a:extLst>
          </a:blip>
          <a:srcRect/>
          <a:stretch/>
        </p:blipFill>
        <p:spPr>
          <a:xfrm>
            <a:off x="213325" y="6250697"/>
            <a:ext cx="1494933" cy="542516"/>
          </a:xfrm>
          <a:prstGeom prst="rect">
            <a:avLst/>
          </a:prstGeom>
        </p:spPr>
      </p:pic>
      <p:pic>
        <p:nvPicPr>
          <p:cNvPr id="12" name="Picture 11" descr="AvanadeLogoNoTM_AWColor_RGB.png">
            <a:extLst>
              <a:ext uri="{FF2B5EF4-FFF2-40B4-BE49-F238E27FC236}">
                <a16:creationId xmlns:a16="http://schemas.microsoft.com/office/drawing/2014/main" id="{FD389CE2-E729-4BE6-67E3-66F0DBE4BB2F}"/>
              </a:ext>
            </a:extLst>
          </p:cNvPr>
          <p:cNvPicPr>
            <a:picLocks noChangeAspect="1"/>
          </p:cNvPicPr>
          <p:nvPr userDrawn="1"/>
        </p:nvPicPr>
        <p:blipFill>
          <a:blip r:embed="rId11" cstate="screen">
            <a:extLst>
              <a:ext uri="{28A0092B-C50C-407E-A947-70E740481C1C}">
                <a14:useLocalDpi xmlns:a14="http://schemas.microsoft.com/office/drawing/2010/main"/>
              </a:ext>
            </a:extLst>
          </a:blip>
          <a:stretch>
            <a:fillRect/>
          </a:stretch>
        </p:blipFill>
        <p:spPr>
          <a:xfrm>
            <a:off x="9736274" y="6247636"/>
            <a:ext cx="1494933" cy="548639"/>
          </a:xfrm>
          <a:prstGeom prst="rect">
            <a:avLst/>
          </a:prstGeom>
        </p:spPr>
      </p:pic>
    </p:spTree>
    <p:extLst>
      <p:ext uri="{BB962C8B-B14F-4D97-AF65-F5344CB8AC3E}">
        <p14:creationId xmlns:p14="http://schemas.microsoft.com/office/powerpoint/2010/main" val="1695649461"/>
      </p:ext>
    </p:extLst>
  </p:cSld>
  <p:clrMap bg1="lt1" tx1="dk1" bg2="lt2" tx2="dk2" accent1="accent1" accent2="accent2" accent3="accent3" accent4="accent4" accent5="accent5" accent6="accent6" hlink="hlink" folHlink="folHlink"/>
  <p:sldLayoutIdLst>
    <p:sldLayoutId id="2147483915" r:id="rId1"/>
    <p:sldLayoutId id="2147483916" r:id="rId2"/>
    <p:sldLayoutId id="2147483917" r:id="rId3"/>
    <p:sldLayoutId id="2147483922" r:id="rId4"/>
    <p:sldLayoutId id="2147483924" r:id="rId5"/>
  </p:sldLayoutIdLst>
  <p:hf hdr="0" ftr="0" dt="0"/>
  <p:txStyles>
    <p:titleStyle>
      <a:lvl1pPr algn="l" defTabSz="914400" rtl="0" eaLnBrk="1" latinLnBrk="0" hangingPunct="1">
        <a:lnSpc>
          <a:spcPct val="80000"/>
        </a:lnSpc>
        <a:spcBef>
          <a:spcPct val="0"/>
        </a:spcBef>
        <a:buNone/>
        <a:defRPr sz="3000" b="1" kern="1200">
          <a:solidFill>
            <a:schemeClr val="tx1"/>
          </a:solidFill>
          <a:latin typeface="+mj-lt"/>
          <a:ea typeface="+mj-ea"/>
          <a:cs typeface="+mj-cs"/>
        </a:defRPr>
      </a:lvl1pPr>
    </p:titleStyle>
    <p:bodyStyle>
      <a:lvl1pPr marL="0" indent="0" algn="l" defTabSz="228600" rtl="0" eaLnBrk="1" latinLnBrk="0" hangingPunct="1">
        <a:lnSpc>
          <a:spcPct val="100000"/>
        </a:lnSpc>
        <a:spcBef>
          <a:spcPts val="0"/>
        </a:spcBef>
        <a:spcAft>
          <a:spcPts val="1200"/>
        </a:spcAft>
        <a:buFont typeface="Arial" panose="020B0604020202020204" pitchFamily="34" charset="0"/>
        <a:buNone/>
        <a:defRPr sz="2000" b="0" kern="1200">
          <a:solidFill>
            <a:schemeClr val="tx1"/>
          </a:solidFill>
          <a:latin typeface="+mn-lt"/>
          <a:ea typeface="+mn-ea"/>
          <a:cs typeface="+mn-cs"/>
        </a:defRPr>
      </a:lvl1pPr>
      <a:lvl2pPr marL="228600" indent="-228600" algn="l" defTabSz="228600" rtl="0" eaLnBrk="1" latinLnBrk="0" hangingPunct="1">
        <a:lnSpc>
          <a:spcPct val="100000"/>
        </a:lnSpc>
        <a:spcBef>
          <a:spcPts val="0"/>
        </a:spcBef>
        <a:spcAft>
          <a:spcPts val="1200"/>
        </a:spcAft>
        <a:buClrTx/>
        <a:buFont typeface="Arial" panose="020B0604020202020204" pitchFamily="34" charset="0"/>
        <a:buChar char="•"/>
        <a:defRPr sz="2000" kern="1200">
          <a:solidFill>
            <a:schemeClr val="tx1"/>
          </a:solidFill>
          <a:latin typeface="+mn-lt"/>
          <a:ea typeface="+mn-ea"/>
          <a:cs typeface="+mn-cs"/>
        </a:defRPr>
      </a:lvl2pPr>
      <a:lvl3pPr marL="457200" indent="-228600" algn="l" defTabSz="228600" rtl="0" eaLnBrk="1" latinLnBrk="0" hangingPunct="1">
        <a:lnSpc>
          <a:spcPct val="100000"/>
        </a:lnSpc>
        <a:spcBef>
          <a:spcPts val="0"/>
        </a:spcBef>
        <a:spcAft>
          <a:spcPts val="1200"/>
        </a:spcAft>
        <a:buFont typeface="System Font"/>
        <a:buChar char="–"/>
        <a:defRPr sz="2000" kern="1200">
          <a:solidFill>
            <a:schemeClr val="tx1"/>
          </a:solidFill>
          <a:latin typeface="+mn-lt"/>
          <a:ea typeface="+mn-ea"/>
          <a:cs typeface="+mn-cs"/>
        </a:defRPr>
      </a:lvl3pPr>
      <a:lvl4pPr marL="685800" indent="-228600" algn="l" defTabSz="2286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4pPr>
      <a:lvl5pPr marL="914400" indent="-228600" algn="l" defTabSz="228600" rtl="0" eaLnBrk="1" latinLnBrk="0" hangingPunct="1">
        <a:lnSpc>
          <a:spcPct val="100000"/>
        </a:lnSpc>
        <a:spcBef>
          <a:spcPts val="0"/>
        </a:spcBef>
        <a:spcAft>
          <a:spcPts val="1200"/>
        </a:spcAft>
        <a:buFont typeface="System Font"/>
        <a:buChar char="–"/>
        <a:defRPr sz="1800" kern="1200">
          <a:solidFill>
            <a:schemeClr val="tx1"/>
          </a:solidFill>
          <a:latin typeface="+mn-lt"/>
          <a:ea typeface="+mn-ea"/>
          <a:cs typeface="+mn-cs"/>
        </a:defRPr>
      </a:lvl5pPr>
      <a:lvl6pPr marL="11113" indent="0" algn="l" defTabSz="228600" rtl="0" eaLnBrk="1" latinLnBrk="0" hangingPunct="1">
        <a:lnSpc>
          <a:spcPct val="90000"/>
        </a:lnSpc>
        <a:spcBef>
          <a:spcPts val="0"/>
        </a:spcBef>
        <a:spcAft>
          <a:spcPts val="1200"/>
        </a:spcAft>
        <a:buFont typeface="Graphik" panose="020B0503030202060203" pitchFamily="34" charset="0"/>
        <a:buNone/>
        <a:tabLst/>
        <a:defRPr sz="1600" kern="1200">
          <a:solidFill>
            <a:schemeClr val="tx1"/>
          </a:solidFill>
          <a:latin typeface="+mn-lt"/>
          <a:ea typeface="+mn-ea"/>
          <a:cs typeface="+mn-cs"/>
        </a:defRPr>
      </a:lvl6pPr>
      <a:lvl7pPr marL="0" indent="0" algn="l" defTabSz="228600" rtl="0" eaLnBrk="1" latinLnBrk="0" hangingPunct="1">
        <a:lnSpc>
          <a:spcPct val="90000"/>
        </a:lnSpc>
        <a:spcBef>
          <a:spcPts val="0"/>
        </a:spcBef>
        <a:spcAft>
          <a:spcPts val="1200"/>
        </a:spcAft>
        <a:buFont typeface="Arial" panose="020B0604020202020204" pitchFamily="34" charset="0"/>
        <a:buNone/>
        <a:defRPr sz="1200" kern="1200">
          <a:solidFill>
            <a:schemeClr val="tx1"/>
          </a:solidFill>
          <a:latin typeface="+mn-lt"/>
          <a:ea typeface="+mn-ea"/>
          <a:cs typeface="+mn-cs"/>
        </a:defRPr>
      </a:lvl7pPr>
      <a:lvl8pPr marL="0" indent="0" algn="l" defTabSz="228600" rtl="0" eaLnBrk="1" latinLnBrk="0" hangingPunct="1">
        <a:lnSpc>
          <a:spcPct val="90000"/>
        </a:lnSpc>
        <a:spcBef>
          <a:spcPts val="0"/>
        </a:spcBef>
        <a:spcAft>
          <a:spcPts val="1200"/>
        </a:spcAft>
        <a:buFont typeface="Arial" panose="020B0604020202020204" pitchFamily="34" charset="0"/>
        <a:buNone/>
        <a:defRPr sz="1000" b="1" kern="1200">
          <a:solidFill>
            <a:schemeClr val="tx1"/>
          </a:solidFill>
          <a:latin typeface="+mn-lt"/>
          <a:ea typeface="+mn-ea"/>
          <a:cs typeface="+mn-cs"/>
        </a:defRPr>
      </a:lvl8pPr>
      <a:lvl9pPr marL="0" indent="0" algn="l" defTabSz="228600" rtl="0" eaLnBrk="1" latinLnBrk="0" hangingPunct="1">
        <a:lnSpc>
          <a:spcPct val="90000"/>
        </a:lnSpc>
        <a:spcBef>
          <a:spcPts val="0"/>
        </a:spcBef>
        <a:spcAft>
          <a:spcPts val="1200"/>
        </a:spcAft>
        <a:buFont typeface="Arial" panose="020B0604020202020204" pitchFamily="34" charset="0"/>
        <a:buNone/>
        <a:defRPr sz="8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40">
          <p15:clr>
            <a:srgbClr val="5ACBF0"/>
          </p15:clr>
        </p15:guide>
        <p15:guide id="3" pos="240">
          <p15:clr>
            <a:srgbClr val="5ACBF0"/>
          </p15:clr>
        </p15:guide>
        <p15:guide id="4" pos="7440">
          <p15:clr>
            <a:srgbClr val="5ACBF0"/>
          </p15:clr>
        </p15:guide>
        <p15:guide id="7" orient="horz" pos="4056">
          <p15:clr>
            <a:srgbClr val="5ACBF0"/>
          </p15:clr>
        </p15:guide>
        <p15:guide id="9" orient="horz" pos="576">
          <p15:clr>
            <a:srgbClr val="5ACBF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86D5B59A-3457-44AC-9C8B-B73CEE7242DD}"/>
              </a:ext>
            </a:extLst>
          </p:cNvPr>
          <p:cNvGraphicFramePr>
            <a:graphicFrameLocks noChangeAspect="1"/>
          </p:cNvGraphicFramePr>
          <p:nvPr userDrawn="1">
            <p:custDataLst>
              <p:tags r:id="rId12"/>
            </p:custDataLst>
            <p:extLst>
              <p:ext uri="{D42A27DB-BD31-4B8C-83A1-F6EECF244321}">
                <p14:modId xmlns:p14="http://schemas.microsoft.com/office/powerpoint/2010/main" val="49301864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3" imgW="395" imgH="396" progId="TCLayout.ActiveDocument.1">
                  <p:embed/>
                </p:oleObj>
              </mc:Choice>
              <mc:Fallback>
                <p:oleObj name="think-cell Slide" r:id="rId13" imgW="395" imgH="396" progId="TCLayout.ActiveDocument.1">
                  <p:embed/>
                  <p:pic>
                    <p:nvPicPr>
                      <p:cNvPr id="5" name="Object 4" hidden="1">
                        <a:extLst>
                          <a:ext uri="{FF2B5EF4-FFF2-40B4-BE49-F238E27FC236}">
                            <a16:creationId xmlns:a16="http://schemas.microsoft.com/office/drawing/2014/main" id="{86D5B59A-3457-44AC-9C8B-B73CEE7242DD}"/>
                          </a:ext>
                        </a:extLst>
                      </p:cNvPr>
                      <p:cNvPicPr/>
                      <p:nvPr/>
                    </p:nvPicPr>
                    <p:blipFill>
                      <a:blip r:embed="rId14"/>
                      <a:stretch>
                        <a:fillRect/>
                      </a:stretch>
                    </p:blipFill>
                    <p:spPr>
                      <a:xfrm>
                        <a:off x="1588" y="1588"/>
                        <a:ext cx="1588" cy="1588"/>
                      </a:xfrm>
                      <a:prstGeom prst="rect">
                        <a:avLst/>
                      </a:prstGeom>
                    </p:spPr>
                  </p:pic>
                </p:oleObj>
              </mc:Fallback>
            </mc:AlternateContent>
          </a:graphicData>
        </a:graphic>
      </p:graphicFrame>
      <p:sp>
        <p:nvSpPr>
          <p:cNvPr id="25" name="TextBox 24">
            <a:extLst>
              <a:ext uri="{FF2B5EF4-FFF2-40B4-BE49-F238E27FC236}">
                <a16:creationId xmlns:a16="http://schemas.microsoft.com/office/drawing/2014/main" id="{8DEAF7F0-ADBE-DA4B-80DE-727BD0E615AA}"/>
              </a:ext>
            </a:extLst>
          </p:cNvPr>
          <p:cNvSpPr txBox="1"/>
          <p:nvPr userDrawn="1"/>
        </p:nvSpPr>
        <p:spPr>
          <a:xfrm>
            <a:off x="8317890" y="6482079"/>
            <a:ext cx="3112110" cy="203203"/>
          </a:xfrm>
          <a:prstGeom prst="rect">
            <a:avLst/>
          </a:prstGeom>
          <a:noFill/>
        </p:spPr>
        <p:txBody>
          <a:bodyPr wrap="square" lIns="0" tIns="0" rIns="0" bIns="0" rtlCol="0" anchor="ctr">
            <a:noAutofit/>
          </a:bodyPr>
          <a:lstStyle/>
          <a:p>
            <a:pPr marL="0" marR="0" lvl="0" indent="0" algn="r" defTabSz="228600" rtl="0" eaLnBrk="1" fontAlgn="auto" latinLnBrk="0" hangingPunct="1">
              <a:lnSpc>
                <a:spcPct val="100000"/>
              </a:lnSpc>
              <a:spcBef>
                <a:spcPts val="0"/>
              </a:spcBef>
              <a:spcAft>
                <a:spcPts val="1200"/>
              </a:spcAft>
              <a:buClrTx/>
              <a:buSzTx/>
              <a:buFontTx/>
              <a:buNone/>
              <a:tabLst/>
              <a:defRPr/>
            </a:pPr>
            <a:r>
              <a:rPr lang="en-GB" sz="800">
                <a:solidFill>
                  <a:schemeClr val="tx1">
                    <a:alpha val="75000"/>
                  </a:schemeClr>
                </a:solidFill>
              </a:rPr>
              <a:t>Copyright © 2022 Accenture/Avanade. All rights reserved.</a:t>
            </a:r>
            <a:endParaRPr lang="en-US" noProof="0">
              <a:solidFill>
                <a:schemeClr val="tx1">
                  <a:alpha val="75000"/>
                </a:schemeClr>
              </a:solidFill>
            </a:endParaRPr>
          </a:p>
        </p:txBody>
      </p:sp>
      <p:sp>
        <p:nvSpPr>
          <p:cNvPr id="26" name="TextBox 25">
            <a:extLst>
              <a:ext uri="{FF2B5EF4-FFF2-40B4-BE49-F238E27FC236}">
                <a16:creationId xmlns:a16="http://schemas.microsoft.com/office/drawing/2014/main" id="{A54DE5B9-F305-CC4E-9A6A-0DC78956D275}"/>
              </a:ext>
            </a:extLst>
          </p:cNvPr>
          <p:cNvSpPr txBox="1"/>
          <p:nvPr userDrawn="1"/>
        </p:nvSpPr>
        <p:spPr>
          <a:xfrm>
            <a:off x="11430000" y="6480793"/>
            <a:ext cx="381000" cy="205775"/>
          </a:xfrm>
          <a:prstGeom prst="rect">
            <a:avLst/>
          </a:prstGeom>
          <a:noFill/>
        </p:spPr>
        <p:txBody>
          <a:bodyPr wrap="square" lIns="0" tIns="0" rIns="0" bIns="0" rtlCol="0" anchor="ctr">
            <a:noAutofit/>
          </a:bodyPr>
          <a:lstStyle/>
          <a:p>
            <a:pPr marL="0" marR="0" lvl="0" indent="0" algn="r" defTabSz="228600" rtl="0" eaLnBrk="1" fontAlgn="auto" latinLnBrk="0" hangingPunct="1">
              <a:lnSpc>
                <a:spcPct val="100000"/>
              </a:lnSpc>
              <a:spcBef>
                <a:spcPts val="0"/>
              </a:spcBef>
              <a:spcAft>
                <a:spcPts val="1200"/>
              </a:spcAft>
              <a:buClrTx/>
              <a:buSzTx/>
              <a:buFontTx/>
              <a:buNone/>
              <a:tabLst/>
              <a:defRPr/>
            </a:pPr>
            <a:fld id="{8A1971D9-5B62-3C46-9EC9-FDAAB88557B2}" type="slidenum">
              <a:rPr lang="en-GB" sz="800" smtClean="0">
                <a:solidFill>
                  <a:schemeClr val="tx1">
                    <a:alpha val="75000"/>
                  </a:schemeClr>
                </a:solidFill>
              </a:rPr>
              <a:t>‹#›</a:t>
            </a:fld>
            <a:endParaRPr lang="en-US" noProof="0">
              <a:solidFill>
                <a:schemeClr val="tx1">
                  <a:alpha val="75000"/>
                </a:schemeClr>
              </a:solidFill>
            </a:endParaRPr>
          </a:p>
        </p:txBody>
      </p:sp>
      <p:sp>
        <p:nvSpPr>
          <p:cNvPr id="7" name="Slide Number Placeholder 6">
            <a:extLst>
              <a:ext uri="{FF2B5EF4-FFF2-40B4-BE49-F238E27FC236}">
                <a16:creationId xmlns:a16="http://schemas.microsoft.com/office/drawing/2014/main" id="{D6C2DB82-2141-42CD-9AE7-8A744B363FBC}"/>
              </a:ext>
            </a:extLst>
          </p:cNvPr>
          <p:cNvSpPr>
            <a:spLocks noGrp="1"/>
          </p:cNvSpPr>
          <p:nvPr userDrawn="1">
            <p:ph type="sldNum" sz="quarter" idx="4"/>
          </p:nvPr>
        </p:nvSpPr>
        <p:spPr>
          <a:xfrm>
            <a:off x="11429998" y="6477001"/>
            <a:ext cx="381001" cy="207843"/>
          </a:xfrm>
          <a:prstGeom prst="rect">
            <a:avLst/>
          </a:prstGeom>
          <a:noFill/>
        </p:spPr>
        <p:txBody>
          <a:bodyPr wrap="square" lIns="0" tIns="0" rIns="0" bIns="0" rtlCol="0" anchor="ctr">
            <a:noAutofit/>
          </a:bodyPr>
          <a:lstStyle>
            <a:lvl1pPr>
              <a:defRPr lang="en-US" sz="800" smtClean="0">
                <a:noFill/>
              </a:defRPr>
            </a:lvl1pPr>
          </a:lstStyle>
          <a:p>
            <a:pPr algn="r" defTabSz="228600">
              <a:spcAft>
                <a:spcPts val="1200"/>
              </a:spcAft>
            </a:pPr>
            <a:fld id="{CC9E6EB9-168E-4914-8CC7-2E853AFB4F1B}" type="slidenum">
              <a:rPr lang="en-US" smtClean="0"/>
              <a:pPr algn="r" defTabSz="228600">
                <a:spcAft>
                  <a:spcPts val="1200"/>
                </a:spcAft>
              </a:pPr>
              <a:t>‹#›</a:t>
            </a:fld>
            <a:endParaRPr lang="en-US"/>
          </a:p>
        </p:txBody>
      </p:sp>
      <p:sp>
        <p:nvSpPr>
          <p:cNvPr id="2" name="Title Placeholder 1">
            <a:extLst>
              <a:ext uri="{FF2B5EF4-FFF2-40B4-BE49-F238E27FC236}">
                <a16:creationId xmlns:a16="http://schemas.microsoft.com/office/drawing/2014/main" id="{567A189F-CDB6-4881-855E-11E780CE46B1}"/>
              </a:ext>
            </a:extLst>
          </p:cNvPr>
          <p:cNvSpPr>
            <a:spLocks noGrp="1"/>
          </p:cNvSpPr>
          <p:nvPr userDrawn="1">
            <p:ph type="title"/>
          </p:nvPr>
        </p:nvSpPr>
        <p:spPr>
          <a:xfrm>
            <a:off x="695325" y="381000"/>
            <a:ext cx="10764838" cy="990601"/>
          </a:xfrm>
          <a:prstGeom prst="rect">
            <a:avLst/>
          </a:prstGeom>
        </p:spPr>
        <p:txBody>
          <a:bodyPr vert="horz" lIns="0" tIns="0" rIns="0" bIns="0" rtlCol="0" anchor="t">
            <a:noAutofit/>
          </a:bodyPr>
          <a:lstStyle/>
          <a:p>
            <a:r>
              <a:rPr lang="en-US"/>
              <a:t>Place headline here (36pt, min 30pt)</a:t>
            </a:r>
          </a:p>
        </p:txBody>
      </p:sp>
      <p:sp>
        <p:nvSpPr>
          <p:cNvPr id="11" name="Date Placeholder 10">
            <a:extLst>
              <a:ext uri="{FF2B5EF4-FFF2-40B4-BE49-F238E27FC236}">
                <a16:creationId xmlns:a16="http://schemas.microsoft.com/office/drawing/2014/main" id="{DA171160-C7F3-46DE-911A-73C4F50C8896}"/>
              </a:ext>
            </a:extLst>
          </p:cNvPr>
          <p:cNvSpPr>
            <a:spLocks noGrp="1"/>
          </p:cNvSpPr>
          <p:nvPr userDrawn="1">
            <p:ph type="dt" sz="half" idx="2"/>
          </p:nvPr>
        </p:nvSpPr>
        <p:spPr>
          <a:xfrm>
            <a:off x="9787944" y="0"/>
            <a:ext cx="2023056" cy="381000"/>
          </a:xfrm>
          <a:prstGeom prst="rect">
            <a:avLst/>
          </a:prstGeom>
        </p:spPr>
        <p:txBody>
          <a:bodyPr vert="horz" lIns="0" tIns="0" rIns="0" bIns="0" rtlCol="0" anchor="ctr"/>
          <a:lstStyle>
            <a:lvl1pPr marL="0" algn="r" defTabSz="914400" rtl="0" eaLnBrk="1" latinLnBrk="0" hangingPunct="1">
              <a:defRPr lang="en-US" sz="800" kern="1200" smtClean="0">
                <a:solidFill>
                  <a:schemeClr val="tx1">
                    <a:alpha val="75000"/>
                  </a:schemeClr>
                </a:solidFill>
                <a:latin typeface="+mn-lt"/>
                <a:ea typeface="+mn-ea"/>
                <a:cs typeface="+mn-cs"/>
              </a:defRPr>
            </a:lvl1pPr>
          </a:lstStyle>
          <a:p>
            <a:endParaRPr lang="en-US"/>
          </a:p>
        </p:txBody>
      </p:sp>
      <p:pic>
        <p:nvPicPr>
          <p:cNvPr id="14" name="Picture 13" descr="AvanadeLogoNoTM_AWColor_RGB.png">
            <a:extLst>
              <a:ext uri="{FF2B5EF4-FFF2-40B4-BE49-F238E27FC236}">
                <a16:creationId xmlns:a16="http://schemas.microsoft.com/office/drawing/2014/main" id="{3DB7AC2C-A9F3-4D51-875B-60CA03D5360F}"/>
              </a:ext>
            </a:extLst>
          </p:cNvPr>
          <p:cNvPicPr>
            <a:picLocks noChangeAspect="1"/>
          </p:cNvPicPr>
          <p:nvPr userDrawn="1"/>
        </p:nvPicPr>
        <p:blipFill rotWithShape="1">
          <a:blip r:embed="rId15" cstate="screen">
            <a:extLst>
              <a:ext uri="{28A0092B-C50C-407E-A947-70E740481C1C}">
                <a14:useLocalDpi xmlns:a14="http://schemas.microsoft.com/office/drawing/2010/main"/>
              </a:ext>
            </a:extLst>
          </a:blip>
          <a:srcRect/>
          <a:stretch/>
        </p:blipFill>
        <p:spPr>
          <a:xfrm>
            <a:off x="1211977" y="6470444"/>
            <a:ext cx="1148452" cy="293855"/>
          </a:xfrm>
          <a:prstGeom prst="rect">
            <a:avLst/>
          </a:prstGeom>
        </p:spPr>
      </p:pic>
      <p:pic>
        <p:nvPicPr>
          <p:cNvPr id="15" name="Acc_CoreBrand_Logo_Black_Purple">
            <a:extLst>
              <a:ext uri="{FF2B5EF4-FFF2-40B4-BE49-F238E27FC236}">
                <a16:creationId xmlns:a16="http://schemas.microsoft.com/office/drawing/2014/main" id="{B9AB9BE8-B69D-49BE-8791-332B57EF2721}"/>
              </a:ext>
            </a:extLst>
          </p:cNvPr>
          <p:cNvPicPr>
            <a:picLocks noChangeAspect="1"/>
          </p:cNvPicPr>
          <p:nvPr userDrawn="1"/>
        </p:nvPicPr>
        <p:blipFill>
          <a:blip r:embed="rId16" cstate="screen">
            <a:extLst>
              <a:ext uri="{28A0092B-C50C-407E-A947-70E740481C1C}">
                <a14:useLocalDpi xmlns:a14="http://schemas.microsoft.com/office/drawing/2010/main"/>
              </a:ext>
            </a:extLst>
          </a:blip>
          <a:stretch>
            <a:fillRect/>
          </a:stretch>
        </p:blipFill>
        <p:spPr>
          <a:xfrm>
            <a:off x="381000" y="6483127"/>
            <a:ext cx="788581" cy="211340"/>
          </a:xfrm>
          <a:prstGeom prst="rect">
            <a:avLst/>
          </a:prstGeom>
        </p:spPr>
      </p:pic>
    </p:spTree>
    <p:extLst>
      <p:ext uri="{BB962C8B-B14F-4D97-AF65-F5344CB8AC3E}">
        <p14:creationId xmlns:p14="http://schemas.microsoft.com/office/powerpoint/2010/main" val="347567441"/>
      </p:ext>
    </p:extLst>
  </p:cSld>
  <p:clrMap bg1="lt1" tx1="dk1" bg2="lt2" tx2="dk2" accent1="accent1" accent2="accent2" accent3="accent3" accent4="accent4" accent5="accent5" accent6="accent6" hlink="hlink" folHlink="folHlink"/>
  <p:sldLayoutIdLst>
    <p:sldLayoutId id="2147483926" r:id="rId1"/>
    <p:sldLayoutId id="2147483927" r:id="rId2"/>
    <p:sldLayoutId id="2147483953" r:id="rId3"/>
    <p:sldLayoutId id="2147483954" r:id="rId4"/>
    <p:sldLayoutId id="2147483955" r:id="rId5"/>
    <p:sldLayoutId id="2147483957" r:id="rId6"/>
    <p:sldLayoutId id="2147483958" r:id="rId7"/>
    <p:sldLayoutId id="2147483959" r:id="rId8"/>
    <p:sldLayoutId id="2147483960" r:id="rId9"/>
    <p:sldLayoutId id="2147483961" r:id="rId10"/>
  </p:sldLayoutIdLst>
  <p:hf hdr="0" ftr="0" dt="0"/>
  <p:txStyles>
    <p:titleStyle>
      <a:lvl1pPr algn="l" defTabSz="914400" rtl="0" eaLnBrk="1" latinLnBrk="0" hangingPunct="1">
        <a:lnSpc>
          <a:spcPct val="80000"/>
        </a:lnSpc>
        <a:spcBef>
          <a:spcPct val="0"/>
        </a:spcBef>
        <a:buNone/>
        <a:defRPr sz="3000" b="1" kern="1200">
          <a:solidFill>
            <a:schemeClr val="tx1"/>
          </a:solidFill>
          <a:latin typeface="+mj-lt"/>
          <a:ea typeface="+mj-ea"/>
          <a:cs typeface="+mj-cs"/>
        </a:defRPr>
      </a:lvl1pPr>
    </p:titleStyle>
    <p:bodyStyle>
      <a:lvl1pPr marL="0" indent="0" algn="l" defTabSz="228600" rtl="0" eaLnBrk="1" latinLnBrk="0" hangingPunct="1">
        <a:lnSpc>
          <a:spcPct val="100000"/>
        </a:lnSpc>
        <a:spcBef>
          <a:spcPts val="0"/>
        </a:spcBef>
        <a:spcAft>
          <a:spcPts val="1200"/>
        </a:spcAft>
        <a:buFont typeface="Arial" panose="020B0604020202020204" pitchFamily="34" charset="0"/>
        <a:buNone/>
        <a:defRPr sz="2000" b="0" kern="1200">
          <a:solidFill>
            <a:schemeClr val="tx1"/>
          </a:solidFill>
          <a:latin typeface="+mn-lt"/>
          <a:ea typeface="+mn-ea"/>
          <a:cs typeface="+mn-cs"/>
        </a:defRPr>
      </a:lvl1pPr>
      <a:lvl2pPr marL="228600" indent="-228600" algn="l" defTabSz="228600" rtl="0" eaLnBrk="1" latinLnBrk="0" hangingPunct="1">
        <a:lnSpc>
          <a:spcPct val="100000"/>
        </a:lnSpc>
        <a:spcBef>
          <a:spcPts val="0"/>
        </a:spcBef>
        <a:spcAft>
          <a:spcPts val="1200"/>
        </a:spcAft>
        <a:buClrTx/>
        <a:buFont typeface="Arial" panose="020B0604020202020204" pitchFamily="34" charset="0"/>
        <a:buChar char="•"/>
        <a:defRPr sz="2000" kern="1200">
          <a:solidFill>
            <a:schemeClr val="tx1"/>
          </a:solidFill>
          <a:latin typeface="+mn-lt"/>
          <a:ea typeface="+mn-ea"/>
          <a:cs typeface="+mn-cs"/>
        </a:defRPr>
      </a:lvl2pPr>
      <a:lvl3pPr marL="457200" indent="-228600" algn="l" defTabSz="228600" rtl="0" eaLnBrk="1" latinLnBrk="0" hangingPunct="1">
        <a:lnSpc>
          <a:spcPct val="100000"/>
        </a:lnSpc>
        <a:spcBef>
          <a:spcPts val="0"/>
        </a:spcBef>
        <a:spcAft>
          <a:spcPts val="1200"/>
        </a:spcAft>
        <a:buFont typeface="System Font"/>
        <a:buChar char="–"/>
        <a:defRPr sz="2000" kern="1200">
          <a:solidFill>
            <a:schemeClr val="tx1"/>
          </a:solidFill>
          <a:latin typeface="+mn-lt"/>
          <a:ea typeface="+mn-ea"/>
          <a:cs typeface="+mn-cs"/>
        </a:defRPr>
      </a:lvl3pPr>
      <a:lvl4pPr marL="685800" indent="-228600" algn="l" defTabSz="2286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4pPr>
      <a:lvl5pPr marL="914400" indent="-228600" algn="l" defTabSz="228600" rtl="0" eaLnBrk="1" latinLnBrk="0" hangingPunct="1">
        <a:lnSpc>
          <a:spcPct val="100000"/>
        </a:lnSpc>
        <a:spcBef>
          <a:spcPts val="0"/>
        </a:spcBef>
        <a:spcAft>
          <a:spcPts val="1200"/>
        </a:spcAft>
        <a:buFont typeface="System Font"/>
        <a:buChar char="–"/>
        <a:defRPr sz="1800" kern="1200">
          <a:solidFill>
            <a:schemeClr val="tx1"/>
          </a:solidFill>
          <a:latin typeface="+mn-lt"/>
          <a:ea typeface="+mn-ea"/>
          <a:cs typeface="+mn-cs"/>
        </a:defRPr>
      </a:lvl5pPr>
      <a:lvl6pPr marL="11113" indent="0" algn="l" defTabSz="228600" rtl="0" eaLnBrk="1" latinLnBrk="0" hangingPunct="1">
        <a:lnSpc>
          <a:spcPct val="90000"/>
        </a:lnSpc>
        <a:spcBef>
          <a:spcPts val="0"/>
        </a:spcBef>
        <a:spcAft>
          <a:spcPts val="1200"/>
        </a:spcAft>
        <a:buFont typeface="Graphik" panose="020B0503030202060203" pitchFamily="34" charset="0"/>
        <a:buNone/>
        <a:tabLst/>
        <a:defRPr sz="1600" kern="1200">
          <a:solidFill>
            <a:schemeClr val="tx1"/>
          </a:solidFill>
          <a:latin typeface="+mn-lt"/>
          <a:ea typeface="+mn-ea"/>
          <a:cs typeface="+mn-cs"/>
        </a:defRPr>
      </a:lvl6pPr>
      <a:lvl7pPr marL="0" indent="0" algn="l" defTabSz="228600" rtl="0" eaLnBrk="1" latinLnBrk="0" hangingPunct="1">
        <a:lnSpc>
          <a:spcPct val="90000"/>
        </a:lnSpc>
        <a:spcBef>
          <a:spcPts val="0"/>
        </a:spcBef>
        <a:spcAft>
          <a:spcPts val="1200"/>
        </a:spcAft>
        <a:buFont typeface="Arial" panose="020B0604020202020204" pitchFamily="34" charset="0"/>
        <a:buNone/>
        <a:defRPr sz="1200" kern="1200">
          <a:solidFill>
            <a:schemeClr val="tx1"/>
          </a:solidFill>
          <a:latin typeface="+mn-lt"/>
          <a:ea typeface="+mn-ea"/>
          <a:cs typeface="+mn-cs"/>
        </a:defRPr>
      </a:lvl7pPr>
      <a:lvl8pPr marL="0" indent="0" algn="l" defTabSz="228600" rtl="0" eaLnBrk="1" latinLnBrk="0" hangingPunct="1">
        <a:lnSpc>
          <a:spcPct val="90000"/>
        </a:lnSpc>
        <a:spcBef>
          <a:spcPts val="0"/>
        </a:spcBef>
        <a:spcAft>
          <a:spcPts val="1200"/>
        </a:spcAft>
        <a:buFont typeface="Arial" panose="020B0604020202020204" pitchFamily="34" charset="0"/>
        <a:buNone/>
        <a:defRPr sz="1000" b="1" kern="1200">
          <a:solidFill>
            <a:schemeClr val="tx1"/>
          </a:solidFill>
          <a:latin typeface="+mn-lt"/>
          <a:ea typeface="+mn-ea"/>
          <a:cs typeface="+mn-cs"/>
        </a:defRPr>
      </a:lvl8pPr>
      <a:lvl9pPr marL="0" indent="0" algn="l" defTabSz="228600" rtl="0" eaLnBrk="1" latinLnBrk="0" hangingPunct="1">
        <a:lnSpc>
          <a:spcPct val="90000"/>
        </a:lnSpc>
        <a:spcBef>
          <a:spcPts val="0"/>
        </a:spcBef>
        <a:spcAft>
          <a:spcPts val="1200"/>
        </a:spcAft>
        <a:buFont typeface="Arial" panose="020B0604020202020204" pitchFamily="34" charset="0"/>
        <a:buNone/>
        <a:defRPr sz="8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40">
          <p15:clr>
            <a:srgbClr val="5ACBF0"/>
          </p15:clr>
        </p15:guide>
        <p15:guide id="3" pos="240">
          <p15:clr>
            <a:srgbClr val="5ACBF0"/>
          </p15:clr>
        </p15:guide>
        <p15:guide id="4" pos="7440">
          <p15:clr>
            <a:srgbClr val="5ACBF0"/>
          </p15:clr>
        </p15:guide>
        <p15:guide id="7" orient="horz" pos="4056">
          <p15:clr>
            <a:srgbClr val="5ACBF0"/>
          </p15:clr>
        </p15:guide>
        <p15:guide id="9" orient="horz" pos="576">
          <p15:clr>
            <a:srgbClr val="5ACBF0"/>
          </p15:clr>
        </p15:guide>
        <p15:guide id="11" pos="438">
          <p15:clr>
            <a:srgbClr val="5ACBF0"/>
          </p15:clr>
        </p15:guide>
        <p15:guide id="12" pos="7219">
          <p15:clr>
            <a:srgbClr val="5ACBF0"/>
          </p15:clr>
        </p15:guide>
        <p15:guide id="13" pos="3840">
          <p15:clr>
            <a:srgbClr val="5ACBF0"/>
          </p15:clr>
        </p15:guide>
        <p15:guide id="14" pos="3727">
          <p15:clr>
            <a:srgbClr val="5ACBF0"/>
          </p15:clr>
        </p15:guide>
        <p15:guide id="15" pos="3953">
          <p15:clr>
            <a:srgbClr val="5ACBF0"/>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86D5B59A-3457-44AC-9C8B-B73CEE7242DD}"/>
              </a:ext>
            </a:extLst>
          </p:cNvPr>
          <p:cNvGraphicFramePr>
            <a:graphicFrameLocks noChangeAspect="1"/>
          </p:cNvGraphicFramePr>
          <p:nvPr userDrawn="1">
            <p:custDataLst>
              <p:tags r:id="rId13"/>
            </p:custDataLst>
            <p:extLst>
              <p:ext uri="{D42A27DB-BD31-4B8C-83A1-F6EECF244321}">
                <p14:modId xmlns:p14="http://schemas.microsoft.com/office/powerpoint/2010/main" val="164003080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4" imgW="395" imgH="396" progId="TCLayout.ActiveDocument.1">
                  <p:embed/>
                </p:oleObj>
              </mc:Choice>
              <mc:Fallback>
                <p:oleObj name="think-cell Slide" r:id="rId14" imgW="395" imgH="396" progId="TCLayout.ActiveDocument.1">
                  <p:embed/>
                  <p:pic>
                    <p:nvPicPr>
                      <p:cNvPr id="5" name="Object 4" hidden="1">
                        <a:extLst>
                          <a:ext uri="{FF2B5EF4-FFF2-40B4-BE49-F238E27FC236}">
                            <a16:creationId xmlns:a16="http://schemas.microsoft.com/office/drawing/2014/main" id="{86D5B59A-3457-44AC-9C8B-B73CEE7242DD}"/>
                          </a:ext>
                        </a:extLst>
                      </p:cNvPr>
                      <p:cNvPicPr/>
                      <p:nvPr/>
                    </p:nvPicPr>
                    <p:blipFill>
                      <a:blip r:embed="rId15"/>
                      <a:stretch>
                        <a:fillRect/>
                      </a:stretch>
                    </p:blipFill>
                    <p:spPr>
                      <a:xfrm>
                        <a:off x="1588" y="1588"/>
                        <a:ext cx="1588" cy="1588"/>
                      </a:xfrm>
                      <a:prstGeom prst="rect">
                        <a:avLst/>
                      </a:prstGeom>
                    </p:spPr>
                  </p:pic>
                </p:oleObj>
              </mc:Fallback>
            </mc:AlternateContent>
          </a:graphicData>
        </a:graphic>
      </p:graphicFrame>
      <p:sp>
        <p:nvSpPr>
          <p:cNvPr id="25" name="TextBox 24">
            <a:extLst>
              <a:ext uri="{FF2B5EF4-FFF2-40B4-BE49-F238E27FC236}">
                <a16:creationId xmlns:a16="http://schemas.microsoft.com/office/drawing/2014/main" id="{8DEAF7F0-ADBE-DA4B-80DE-727BD0E615AA}"/>
              </a:ext>
            </a:extLst>
          </p:cNvPr>
          <p:cNvSpPr txBox="1"/>
          <p:nvPr userDrawn="1"/>
        </p:nvSpPr>
        <p:spPr>
          <a:xfrm>
            <a:off x="8317890" y="6482079"/>
            <a:ext cx="3112110" cy="203203"/>
          </a:xfrm>
          <a:prstGeom prst="rect">
            <a:avLst/>
          </a:prstGeom>
          <a:noFill/>
        </p:spPr>
        <p:txBody>
          <a:bodyPr wrap="square" lIns="0" tIns="0" rIns="0" bIns="0" rtlCol="0" anchor="ctr">
            <a:noAutofit/>
          </a:bodyPr>
          <a:lstStyle/>
          <a:p>
            <a:pPr marL="0" marR="0" lvl="0" indent="0" algn="r" defTabSz="228600" rtl="0" eaLnBrk="1" fontAlgn="auto" latinLnBrk="0" hangingPunct="1">
              <a:lnSpc>
                <a:spcPct val="100000"/>
              </a:lnSpc>
              <a:spcBef>
                <a:spcPts val="0"/>
              </a:spcBef>
              <a:spcAft>
                <a:spcPts val="1200"/>
              </a:spcAft>
              <a:buClrTx/>
              <a:buSzTx/>
              <a:buFontTx/>
              <a:buNone/>
              <a:tabLst/>
              <a:defRPr/>
            </a:pPr>
            <a:r>
              <a:rPr lang="en-GB" sz="800">
                <a:solidFill>
                  <a:schemeClr val="tx1">
                    <a:alpha val="75000"/>
                  </a:schemeClr>
                </a:solidFill>
              </a:rPr>
              <a:t>Copyright © 2022 Accenture/Avanade. All rights reserved.</a:t>
            </a:r>
            <a:endParaRPr lang="en-US" noProof="0">
              <a:solidFill>
                <a:schemeClr val="tx1">
                  <a:alpha val="75000"/>
                </a:schemeClr>
              </a:solidFill>
            </a:endParaRPr>
          </a:p>
        </p:txBody>
      </p:sp>
      <p:sp>
        <p:nvSpPr>
          <p:cNvPr id="26" name="TextBox 25">
            <a:extLst>
              <a:ext uri="{FF2B5EF4-FFF2-40B4-BE49-F238E27FC236}">
                <a16:creationId xmlns:a16="http://schemas.microsoft.com/office/drawing/2014/main" id="{A54DE5B9-F305-CC4E-9A6A-0DC78956D275}"/>
              </a:ext>
            </a:extLst>
          </p:cNvPr>
          <p:cNvSpPr txBox="1"/>
          <p:nvPr userDrawn="1"/>
        </p:nvSpPr>
        <p:spPr>
          <a:xfrm>
            <a:off x="11430000" y="6480793"/>
            <a:ext cx="381000" cy="205775"/>
          </a:xfrm>
          <a:prstGeom prst="rect">
            <a:avLst/>
          </a:prstGeom>
          <a:noFill/>
        </p:spPr>
        <p:txBody>
          <a:bodyPr wrap="square" lIns="0" tIns="0" rIns="0" bIns="0" rtlCol="0" anchor="ctr">
            <a:noAutofit/>
          </a:bodyPr>
          <a:lstStyle/>
          <a:p>
            <a:pPr marL="0" marR="0" lvl="0" indent="0" algn="r" defTabSz="228600" rtl="0" eaLnBrk="1" fontAlgn="auto" latinLnBrk="0" hangingPunct="1">
              <a:lnSpc>
                <a:spcPct val="100000"/>
              </a:lnSpc>
              <a:spcBef>
                <a:spcPts val="0"/>
              </a:spcBef>
              <a:spcAft>
                <a:spcPts val="1200"/>
              </a:spcAft>
              <a:buClrTx/>
              <a:buSzTx/>
              <a:buFontTx/>
              <a:buNone/>
              <a:tabLst/>
              <a:defRPr/>
            </a:pPr>
            <a:fld id="{8A1971D9-5B62-3C46-9EC9-FDAAB88557B2}" type="slidenum">
              <a:rPr lang="en-GB" sz="800" smtClean="0">
                <a:solidFill>
                  <a:schemeClr val="tx1">
                    <a:alpha val="75000"/>
                  </a:schemeClr>
                </a:solidFill>
              </a:rPr>
              <a:t>‹#›</a:t>
            </a:fld>
            <a:endParaRPr lang="en-US" noProof="0">
              <a:solidFill>
                <a:schemeClr val="tx1">
                  <a:alpha val="75000"/>
                </a:schemeClr>
              </a:solidFill>
            </a:endParaRPr>
          </a:p>
        </p:txBody>
      </p:sp>
      <p:sp>
        <p:nvSpPr>
          <p:cNvPr id="7" name="Slide Number Placeholder 6">
            <a:extLst>
              <a:ext uri="{FF2B5EF4-FFF2-40B4-BE49-F238E27FC236}">
                <a16:creationId xmlns:a16="http://schemas.microsoft.com/office/drawing/2014/main" id="{D6C2DB82-2141-42CD-9AE7-8A744B363FBC}"/>
              </a:ext>
            </a:extLst>
          </p:cNvPr>
          <p:cNvSpPr>
            <a:spLocks noGrp="1"/>
          </p:cNvSpPr>
          <p:nvPr userDrawn="1">
            <p:ph type="sldNum" sz="quarter" idx="4"/>
          </p:nvPr>
        </p:nvSpPr>
        <p:spPr>
          <a:xfrm>
            <a:off x="11429998" y="6477001"/>
            <a:ext cx="381001" cy="207843"/>
          </a:xfrm>
          <a:prstGeom prst="rect">
            <a:avLst/>
          </a:prstGeom>
          <a:noFill/>
        </p:spPr>
        <p:txBody>
          <a:bodyPr wrap="square" lIns="0" tIns="0" rIns="0" bIns="0" rtlCol="0" anchor="ctr">
            <a:noAutofit/>
          </a:bodyPr>
          <a:lstStyle>
            <a:lvl1pPr>
              <a:defRPr lang="en-US" sz="800" smtClean="0">
                <a:noFill/>
              </a:defRPr>
            </a:lvl1pPr>
          </a:lstStyle>
          <a:p>
            <a:pPr algn="r" defTabSz="228600">
              <a:spcAft>
                <a:spcPts val="1200"/>
              </a:spcAft>
            </a:pPr>
            <a:fld id="{CC9E6EB9-168E-4914-8CC7-2E853AFB4F1B}" type="slidenum">
              <a:rPr lang="en-US" smtClean="0"/>
              <a:pPr algn="r" defTabSz="228600">
                <a:spcAft>
                  <a:spcPts val="1200"/>
                </a:spcAft>
              </a:pPr>
              <a:t>‹#›</a:t>
            </a:fld>
            <a:endParaRPr lang="en-US"/>
          </a:p>
        </p:txBody>
      </p:sp>
      <p:sp>
        <p:nvSpPr>
          <p:cNvPr id="2" name="Title Placeholder 1">
            <a:extLst>
              <a:ext uri="{FF2B5EF4-FFF2-40B4-BE49-F238E27FC236}">
                <a16:creationId xmlns:a16="http://schemas.microsoft.com/office/drawing/2014/main" id="{567A189F-CDB6-4881-855E-11E780CE46B1}"/>
              </a:ext>
            </a:extLst>
          </p:cNvPr>
          <p:cNvSpPr>
            <a:spLocks noGrp="1"/>
          </p:cNvSpPr>
          <p:nvPr userDrawn="1">
            <p:ph type="title"/>
          </p:nvPr>
        </p:nvSpPr>
        <p:spPr>
          <a:xfrm>
            <a:off x="695325" y="381000"/>
            <a:ext cx="10764838" cy="990601"/>
          </a:xfrm>
          <a:prstGeom prst="rect">
            <a:avLst/>
          </a:prstGeom>
        </p:spPr>
        <p:txBody>
          <a:bodyPr vert="horz" lIns="0" tIns="0" rIns="0" bIns="0" rtlCol="0" anchor="t">
            <a:noAutofit/>
          </a:bodyPr>
          <a:lstStyle/>
          <a:p>
            <a:r>
              <a:rPr lang="en-US"/>
              <a:t>Place headline here (36pt, min 30pt)</a:t>
            </a:r>
          </a:p>
        </p:txBody>
      </p:sp>
      <p:sp>
        <p:nvSpPr>
          <p:cNvPr id="11" name="Date Placeholder 10">
            <a:extLst>
              <a:ext uri="{FF2B5EF4-FFF2-40B4-BE49-F238E27FC236}">
                <a16:creationId xmlns:a16="http://schemas.microsoft.com/office/drawing/2014/main" id="{DA171160-C7F3-46DE-911A-73C4F50C8896}"/>
              </a:ext>
            </a:extLst>
          </p:cNvPr>
          <p:cNvSpPr>
            <a:spLocks noGrp="1"/>
          </p:cNvSpPr>
          <p:nvPr userDrawn="1">
            <p:ph type="dt" sz="half" idx="2"/>
          </p:nvPr>
        </p:nvSpPr>
        <p:spPr>
          <a:xfrm>
            <a:off x="9787944" y="0"/>
            <a:ext cx="2023056" cy="381000"/>
          </a:xfrm>
          <a:prstGeom prst="rect">
            <a:avLst/>
          </a:prstGeom>
        </p:spPr>
        <p:txBody>
          <a:bodyPr vert="horz" lIns="0" tIns="0" rIns="0" bIns="0" rtlCol="0" anchor="ctr"/>
          <a:lstStyle>
            <a:lvl1pPr marL="0" algn="r" defTabSz="914400" rtl="0" eaLnBrk="1" latinLnBrk="0" hangingPunct="1">
              <a:defRPr lang="en-US" sz="800" kern="1200" smtClean="0">
                <a:solidFill>
                  <a:schemeClr val="tx1">
                    <a:alpha val="75000"/>
                  </a:schemeClr>
                </a:solidFill>
                <a:latin typeface="+mn-lt"/>
                <a:ea typeface="+mn-ea"/>
                <a:cs typeface="+mn-cs"/>
              </a:defRPr>
            </a:lvl1pPr>
          </a:lstStyle>
          <a:p>
            <a:endParaRPr lang="en-US"/>
          </a:p>
        </p:txBody>
      </p:sp>
      <p:pic>
        <p:nvPicPr>
          <p:cNvPr id="14" name="Picture 13" descr="AvanadeLogoNoTM_AWColor_RGB.png">
            <a:extLst>
              <a:ext uri="{FF2B5EF4-FFF2-40B4-BE49-F238E27FC236}">
                <a16:creationId xmlns:a16="http://schemas.microsoft.com/office/drawing/2014/main" id="{3DB7AC2C-A9F3-4D51-875B-60CA03D5360F}"/>
              </a:ext>
            </a:extLst>
          </p:cNvPr>
          <p:cNvPicPr>
            <a:picLocks noChangeAspect="1"/>
          </p:cNvPicPr>
          <p:nvPr userDrawn="1"/>
        </p:nvPicPr>
        <p:blipFill rotWithShape="1">
          <a:blip r:embed="rId16" cstate="screen">
            <a:extLst>
              <a:ext uri="{28A0092B-C50C-407E-A947-70E740481C1C}">
                <a14:useLocalDpi xmlns:a14="http://schemas.microsoft.com/office/drawing/2010/main"/>
              </a:ext>
            </a:extLst>
          </a:blip>
          <a:srcRect/>
          <a:stretch/>
        </p:blipFill>
        <p:spPr>
          <a:xfrm>
            <a:off x="1211977" y="6470444"/>
            <a:ext cx="1148452" cy="293855"/>
          </a:xfrm>
          <a:prstGeom prst="rect">
            <a:avLst/>
          </a:prstGeom>
        </p:spPr>
      </p:pic>
      <p:pic>
        <p:nvPicPr>
          <p:cNvPr id="15" name="Acc_CoreBrand_Logo_Black_Purple">
            <a:extLst>
              <a:ext uri="{FF2B5EF4-FFF2-40B4-BE49-F238E27FC236}">
                <a16:creationId xmlns:a16="http://schemas.microsoft.com/office/drawing/2014/main" id="{B9AB9BE8-B69D-49BE-8791-332B57EF2721}"/>
              </a:ext>
            </a:extLst>
          </p:cNvPr>
          <p:cNvPicPr>
            <a:picLocks noChangeAspect="1"/>
          </p:cNvPicPr>
          <p:nvPr userDrawn="1"/>
        </p:nvPicPr>
        <p:blipFill>
          <a:blip r:embed="rId17" cstate="screen">
            <a:extLst>
              <a:ext uri="{28A0092B-C50C-407E-A947-70E740481C1C}">
                <a14:useLocalDpi xmlns:a14="http://schemas.microsoft.com/office/drawing/2010/main"/>
              </a:ext>
            </a:extLst>
          </a:blip>
          <a:stretch>
            <a:fillRect/>
          </a:stretch>
        </p:blipFill>
        <p:spPr>
          <a:xfrm>
            <a:off x="381000" y="6483127"/>
            <a:ext cx="788581" cy="211340"/>
          </a:xfrm>
          <a:prstGeom prst="rect">
            <a:avLst/>
          </a:prstGeom>
        </p:spPr>
      </p:pic>
    </p:spTree>
    <p:extLst>
      <p:ext uri="{BB962C8B-B14F-4D97-AF65-F5344CB8AC3E}">
        <p14:creationId xmlns:p14="http://schemas.microsoft.com/office/powerpoint/2010/main" val="3131855818"/>
      </p:ext>
    </p:extLst>
  </p:cSld>
  <p:clrMap bg1="lt1" tx1="dk1" bg2="lt2" tx2="dk2" accent1="accent1" accent2="accent2" accent3="accent3" accent4="accent4" accent5="accent5" accent6="accent6" hlink="hlink" folHlink="folHlink"/>
  <p:sldLayoutIdLst>
    <p:sldLayoutId id="2147483963" r:id="rId1"/>
    <p:sldLayoutId id="2147483964" r:id="rId2"/>
    <p:sldLayoutId id="2147483987" r:id="rId3"/>
    <p:sldLayoutId id="2147483990" r:id="rId4"/>
    <p:sldLayoutId id="2147483991" r:id="rId5"/>
    <p:sldLayoutId id="2147483992" r:id="rId6"/>
    <p:sldLayoutId id="2147483994" r:id="rId7"/>
    <p:sldLayoutId id="2147483995" r:id="rId8"/>
    <p:sldLayoutId id="2147483996" r:id="rId9"/>
    <p:sldLayoutId id="2147483997" r:id="rId10"/>
    <p:sldLayoutId id="2147483998" r:id="rId11"/>
  </p:sldLayoutIdLst>
  <p:hf hdr="0" ftr="0" dt="0"/>
  <p:txStyles>
    <p:titleStyle>
      <a:lvl1pPr algn="l" defTabSz="914400" rtl="0" eaLnBrk="1" latinLnBrk="0" hangingPunct="1">
        <a:lnSpc>
          <a:spcPct val="80000"/>
        </a:lnSpc>
        <a:spcBef>
          <a:spcPct val="0"/>
        </a:spcBef>
        <a:buNone/>
        <a:defRPr sz="3000" b="1" kern="1200">
          <a:solidFill>
            <a:schemeClr val="tx1"/>
          </a:solidFill>
          <a:latin typeface="+mj-lt"/>
          <a:ea typeface="+mj-ea"/>
          <a:cs typeface="+mj-cs"/>
        </a:defRPr>
      </a:lvl1pPr>
    </p:titleStyle>
    <p:bodyStyle>
      <a:lvl1pPr marL="0" indent="0" algn="l" defTabSz="228600" rtl="0" eaLnBrk="1" latinLnBrk="0" hangingPunct="1">
        <a:lnSpc>
          <a:spcPct val="100000"/>
        </a:lnSpc>
        <a:spcBef>
          <a:spcPts val="0"/>
        </a:spcBef>
        <a:spcAft>
          <a:spcPts val="1200"/>
        </a:spcAft>
        <a:buFont typeface="Arial" panose="020B0604020202020204" pitchFamily="34" charset="0"/>
        <a:buNone/>
        <a:defRPr sz="2000" b="0" kern="1200">
          <a:solidFill>
            <a:schemeClr val="tx1"/>
          </a:solidFill>
          <a:latin typeface="+mn-lt"/>
          <a:ea typeface="+mn-ea"/>
          <a:cs typeface="+mn-cs"/>
        </a:defRPr>
      </a:lvl1pPr>
      <a:lvl2pPr marL="228600" indent="-228600" algn="l" defTabSz="228600" rtl="0" eaLnBrk="1" latinLnBrk="0" hangingPunct="1">
        <a:lnSpc>
          <a:spcPct val="100000"/>
        </a:lnSpc>
        <a:spcBef>
          <a:spcPts val="0"/>
        </a:spcBef>
        <a:spcAft>
          <a:spcPts val="1200"/>
        </a:spcAft>
        <a:buClrTx/>
        <a:buFont typeface="Arial" panose="020B0604020202020204" pitchFamily="34" charset="0"/>
        <a:buChar char="•"/>
        <a:defRPr sz="2000" kern="1200">
          <a:solidFill>
            <a:schemeClr val="tx1"/>
          </a:solidFill>
          <a:latin typeface="+mn-lt"/>
          <a:ea typeface="+mn-ea"/>
          <a:cs typeface="+mn-cs"/>
        </a:defRPr>
      </a:lvl2pPr>
      <a:lvl3pPr marL="457200" indent="-228600" algn="l" defTabSz="228600" rtl="0" eaLnBrk="1" latinLnBrk="0" hangingPunct="1">
        <a:lnSpc>
          <a:spcPct val="100000"/>
        </a:lnSpc>
        <a:spcBef>
          <a:spcPts val="0"/>
        </a:spcBef>
        <a:spcAft>
          <a:spcPts val="1200"/>
        </a:spcAft>
        <a:buFont typeface="System Font"/>
        <a:buChar char="–"/>
        <a:defRPr sz="2000" kern="1200">
          <a:solidFill>
            <a:schemeClr val="tx1"/>
          </a:solidFill>
          <a:latin typeface="+mn-lt"/>
          <a:ea typeface="+mn-ea"/>
          <a:cs typeface="+mn-cs"/>
        </a:defRPr>
      </a:lvl3pPr>
      <a:lvl4pPr marL="685800" indent="-228600" algn="l" defTabSz="2286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4pPr>
      <a:lvl5pPr marL="914400" indent="-228600" algn="l" defTabSz="228600" rtl="0" eaLnBrk="1" latinLnBrk="0" hangingPunct="1">
        <a:lnSpc>
          <a:spcPct val="100000"/>
        </a:lnSpc>
        <a:spcBef>
          <a:spcPts val="0"/>
        </a:spcBef>
        <a:spcAft>
          <a:spcPts val="1200"/>
        </a:spcAft>
        <a:buFont typeface="System Font"/>
        <a:buChar char="–"/>
        <a:defRPr sz="1800" kern="1200">
          <a:solidFill>
            <a:schemeClr val="tx1"/>
          </a:solidFill>
          <a:latin typeface="+mn-lt"/>
          <a:ea typeface="+mn-ea"/>
          <a:cs typeface="+mn-cs"/>
        </a:defRPr>
      </a:lvl5pPr>
      <a:lvl6pPr marL="11113" indent="0" algn="l" defTabSz="228600" rtl="0" eaLnBrk="1" latinLnBrk="0" hangingPunct="1">
        <a:lnSpc>
          <a:spcPct val="90000"/>
        </a:lnSpc>
        <a:spcBef>
          <a:spcPts val="0"/>
        </a:spcBef>
        <a:spcAft>
          <a:spcPts val="1200"/>
        </a:spcAft>
        <a:buFont typeface="Graphik" panose="020B0503030202060203" pitchFamily="34" charset="0"/>
        <a:buNone/>
        <a:tabLst/>
        <a:defRPr sz="1600" kern="1200">
          <a:solidFill>
            <a:schemeClr val="tx1"/>
          </a:solidFill>
          <a:latin typeface="+mn-lt"/>
          <a:ea typeface="+mn-ea"/>
          <a:cs typeface="+mn-cs"/>
        </a:defRPr>
      </a:lvl6pPr>
      <a:lvl7pPr marL="0" indent="0" algn="l" defTabSz="228600" rtl="0" eaLnBrk="1" latinLnBrk="0" hangingPunct="1">
        <a:lnSpc>
          <a:spcPct val="90000"/>
        </a:lnSpc>
        <a:spcBef>
          <a:spcPts val="0"/>
        </a:spcBef>
        <a:spcAft>
          <a:spcPts val="1200"/>
        </a:spcAft>
        <a:buFont typeface="Arial" panose="020B0604020202020204" pitchFamily="34" charset="0"/>
        <a:buNone/>
        <a:defRPr sz="1200" kern="1200">
          <a:solidFill>
            <a:schemeClr val="tx1"/>
          </a:solidFill>
          <a:latin typeface="+mn-lt"/>
          <a:ea typeface="+mn-ea"/>
          <a:cs typeface="+mn-cs"/>
        </a:defRPr>
      </a:lvl7pPr>
      <a:lvl8pPr marL="0" indent="0" algn="l" defTabSz="228600" rtl="0" eaLnBrk="1" latinLnBrk="0" hangingPunct="1">
        <a:lnSpc>
          <a:spcPct val="90000"/>
        </a:lnSpc>
        <a:spcBef>
          <a:spcPts val="0"/>
        </a:spcBef>
        <a:spcAft>
          <a:spcPts val="1200"/>
        </a:spcAft>
        <a:buFont typeface="Arial" panose="020B0604020202020204" pitchFamily="34" charset="0"/>
        <a:buNone/>
        <a:defRPr sz="1000" b="1" kern="1200">
          <a:solidFill>
            <a:schemeClr val="tx1"/>
          </a:solidFill>
          <a:latin typeface="+mn-lt"/>
          <a:ea typeface="+mn-ea"/>
          <a:cs typeface="+mn-cs"/>
        </a:defRPr>
      </a:lvl8pPr>
      <a:lvl9pPr marL="0" indent="0" algn="l" defTabSz="228600" rtl="0" eaLnBrk="1" latinLnBrk="0" hangingPunct="1">
        <a:lnSpc>
          <a:spcPct val="90000"/>
        </a:lnSpc>
        <a:spcBef>
          <a:spcPts val="0"/>
        </a:spcBef>
        <a:spcAft>
          <a:spcPts val="1200"/>
        </a:spcAft>
        <a:buFont typeface="Arial" panose="020B0604020202020204" pitchFamily="34" charset="0"/>
        <a:buNone/>
        <a:defRPr sz="8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40">
          <p15:clr>
            <a:srgbClr val="5ACBF0"/>
          </p15:clr>
        </p15:guide>
        <p15:guide id="3" pos="240">
          <p15:clr>
            <a:srgbClr val="5ACBF0"/>
          </p15:clr>
        </p15:guide>
        <p15:guide id="4" pos="7440">
          <p15:clr>
            <a:srgbClr val="5ACBF0"/>
          </p15:clr>
        </p15:guide>
        <p15:guide id="7" orient="horz" pos="4056">
          <p15:clr>
            <a:srgbClr val="5ACBF0"/>
          </p15:clr>
        </p15:guide>
        <p15:guide id="9" orient="horz" pos="576">
          <p15:clr>
            <a:srgbClr val="5ACBF0"/>
          </p15:clr>
        </p15:guide>
        <p15:guide id="11" pos="438">
          <p15:clr>
            <a:srgbClr val="5ACBF0"/>
          </p15:clr>
        </p15:guide>
        <p15:guide id="12" pos="7219">
          <p15:clr>
            <a:srgbClr val="5ACBF0"/>
          </p15:clr>
        </p15:guide>
        <p15:guide id="13" pos="3840">
          <p15:clr>
            <a:srgbClr val="5ACBF0"/>
          </p15:clr>
        </p15:guide>
        <p15:guide id="14" pos="3727">
          <p15:clr>
            <a:srgbClr val="5ACBF0"/>
          </p15:clr>
        </p15:guide>
        <p15:guide id="15" pos="3953">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jpeg"/></Relationships>
</file>

<file path=ppt/slides/_rels/slide10.xml.rels><?xml version="1.0" encoding="UTF-8" standalone="yes"?>
<Relationships xmlns="http://schemas.openxmlformats.org/package/2006/relationships"><Relationship Id="rId2" Type="http://schemas.openxmlformats.org/officeDocument/2006/relationships/hyperlink" Target="https://riotinto.sharepoint.com/:x:/r/sites/S2093-ServerHardening-CyberSecurityPortfolio2022/_layouts/15/Doc.aspx?sourcedoc=%7BBA12C123-48AA-4279-907A-459D44635AD2%7D&amp;file=Server%20List%20Pilot%20phase%20all%20vulnerabilities%20Draft%201.0.xlsx&amp;action=default&amp;mobileredirect=true" TargetMode="Externa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hyperlink" Target="https://riotinto.sharepoint.com/:x:/r/sites/S2093-ServerHardening-CyberSecurityPortfolio2022/_layouts/15/Doc.aspx?sourcedoc=%7BBA12C123-48AA-4279-907A-459D44635AD2%7D&amp;file=Server%20List%20Pilot%20phase%20all%20vulnerabilities%20Draft%201.0.xlsx&amp;action=default&amp;mobileredirect=true" TargetMode="Externa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hyperlink" Target="https://riotinto.sharepoint.com/:x:/r/sites/S2093-ServerHardening-CyberSecurityPortfolio2022/_layouts/15/Doc.aspx?sourcedoc=%7BBA12C123-48AA-4279-907A-459D44635AD2%7D&amp;file=Server%20List%20Pilot%20phase%20all%20vulnerabilities%20Draft%201.0.xlsx&amp;action=default&amp;mobileredirect=true" TargetMode="Externa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tags" Target="../tags/tag11.xml"/><Relationship Id="rId5" Type="http://schemas.openxmlformats.org/officeDocument/2006/relationships/image" Target="../media/image1.emf"/><Relationship Id="rId4" Type="http://schemas.openxmlformats.org/officeDocument/2006/relationships/oleObject" Target="../embeddings/oleObject6.bin"/></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hyperlink" Target="https://riotinto.sharepoint.com/:x:/r/sites/S2093-ServerHardening-CyberSecurityPortfolio2022/_layouts/15/Doc.aspx?sourcedoc=%7BBA12C123-48AA-4279-907A-459D44635AD2%7D&amp;file=Server%20List%20Pilot%20phase%20all%20vulnerabilities%20Draft%201.0.xlsx&amp;action=default&amp;mobileredirect=true" TargetMode="Externa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4">
            <a:extLst>
              <a:ext uri="{FF2B5EF4-FFF2-40B4-BE49-F238E27FC236}">
                <a16:creationId xmlns:a16="http://schemas.microsoft.com/office/drawing/2014/main" id="{C6E3B756-37E7-4B4D-A2B4-32D422D14512}"/>
              </a:ext>
            </a:extLst>
          </p:cNvPr>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l="49043"/>
          <a:stretch/>
        </p:blipFill>
        <p:spPr bwMode="auto">
          <a:xfrm flipH="1">
            <a:off x="6831" y="0"/>
            <a:ext cx="523502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a:extLst>
              <a:ext uri="{FF2B5EF4-FFF2-40B4-BE49-F238E27FC236}">
                <a16:creationId xmlns:a16="http://schemas.microsoft.com/office/drawing/2014/main" id="{28C33AE7-730D-4E16-97AB-FAA945E8049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0" y="0"/>
            <a:ext cx="6032079"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9D62A5F4-995F-4148-9843-F04736B93C25}"/>
              </a:ext>
            </a:extLst>
          </p:cNvPr>
          <p:cNvSpPr/>
          <p:nvPr/>
        </p:nvSpPr>
        <p:spPr>
          <a:xfrm>
            <a:off x="6831" y="0"/>
            <a:ext cx="12192000" cy="6858002"/>
          </a:xfrm>
          <a:prstGeom prst="rect">
            <a:avLst/>
          </a:prstGeom>
          <a:gradFill flip="none" rotWithShape="1">
            <a:gsLst>
              <a:gs pos="0">
                <a:schemeClr val="tx1">
                  <a:alpha val="0"/>
                </a:schemeClr>
              </a:gs>
              <a:gs pos="70000">
                <a:schemeClr val="tx1">
                  <a:alpha val="30000"/>
                </a:schemeClr>
              </a:gs>
              <a:gs pos="100000">
                <a:schemeClr val="tx1">
                  <a:alpha val="7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5" name="Picture 4">
            <a:extLst>
              <a:ext uri="{FF2B5EF4-FFF2-40B4-BE49-F238E27FC236}">
                <a16:creationId xmlns:a16="http://schemas.microsoft.com/office/drawing/2014/main" id="{18A6F256-850E-44D7-AEFA-2E0CD2C75C0D}"/>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flipH="1" flipV="1">
            <a:off x="3462337" y="0"/>
            <a:ext cx="8729663" cy="6858001"/>
          </a:xfrm>
          <a:prstGeom prst="rect">
            <a:avLst/>
          </a:prstGeom>
        </p:spPr>
      </p:pic>
      <p:pic>
        <p:nvPicPr>
          <p:cNvPr id="6" name="Picture 5">
            <a:extLst>
              <a:ext uri="{FF2B5EF4-FFF2-40B4-BE49-F238E27FC236}">
                <a16:creationId xmlns:a16="http://schemas.microsoft.com/office/drawing/2014/main" id="{A617812B-589B-45E6-9443-3FBB38A53F31}"/>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0625782" y="6360803"/>
            <a:ext cx="1312223" cy="331466"/>
          </a:xfrm>
          <a:prstGeom prst="rect">
            <a:avLst/>
          </a:prstGeom>
        </p:spPr>
      </p:pic>
      <p:sp>
        <p:nvSpPr>
          <p:cNvPr id="11" name="Text Placeholder 1">
            <a:extLst>
              <a:ext uri="{FF2B5EF4-FFF2-40B4-BE49-F238E27FC236}">
                <a16:creationId xmlns:a16="http://schemas.microsoft.com/office/drawing/2014/main" id="{6DDEEFC6-C43D-4558-AC36-A887E86E2F0F}"/>
              </a:ext>
            </a:extLst>
          </p:cNvPr>
          <p:cNvSpPr txBox="1">
            <a:spLocks/>
          </p:cNvSpPr>
          <p:nvPr/>
        </p:nvSpPr>
        <p:spPr>
          <a:xfrm>
            <a:off x="4754880" y="1584000"/>
            <a:ext cx="7036627" cy="3599528"/>
          </a:xfrm>
          <a:prstGeom prst="rect">
            <a:avLst/>
          </a:prstGeom>
        </p:spPr>
        <p:txBody>
          <a:bodyPr/>
          <a:lstStyle>
            <a:lvl1pPr marL="0" indent="0" algn="l" defTabSz="914126" rtl="0" eaLnBrk="1" latinLnBrk="0" hangingPunct="1">
              <a:lnSpc>
                <a:spcPct val="90000"/>
              </a:lnSpc>
              <a:spcBef>
                <a:spcPts val="1000"/>
              </a:spcBef>
              <a:buFont typeface="Arial"/>
              <a:buNone/>
              <a:defRPr sz="1999" b="0" i="0" kern="1200">
                <a:solidFill>
                  <a:schemeClr val="tx1"/>
                </a:solidFill>
                <a:latin typeface="Segoe UI Light" charset="0"/>
                <a:ea typeface="Segoe UI Light" charset="0"/>
                <a:cs typeface="Segoe UI Light" charset="0"/>
              </a:defRPr>
            </a:lvl1pPr>
            <a:lvl2pPr marL="685594" indent="-228531" algn="l" defTabSz="914126" rtl="0" eaLnBrk="1" latinLnBrk="0" hangingPunct="1">
              <a:lnSpc>
                <a:spcPct val="90000"/>
              </a:lnSpc>
              <a:spcBef>
                <a:spcPts val="500"/>
              </a:spcBef>
              <a:buFont typeface="Arial"/>
              <a:buChar char="•"/>
              <a:defRPr sz="1799" b="0" i="0" kern="1200">
                <a:solidFill>
                  <a:schemeClr val="tx1"/>
                </a:solidFill>
                <a:latin typeface="Segoe UI Light" charset="0"/>
                <a:ea typeface="Segoe UI Light" charset="0"/>
                <a:cs typeface="Segoe UI Light" charset="0"/>
              </a:defRPr>
            </a:lvl2pPr>
            <a:lvl3pPr marL="1142657" indent="-228531" algn="l" defTabSz="914126" rtl="0" eaLnBrk="1" latinLnBrk="0" hangingPunct="1">
              <a:lnSpc>
                <a:spcPct val="90000"/>
              </a:lnSpc>
              <a:spcBef>
                <a:spcPts val="500"/>
              </a:spcBef>
              <a:buFont typeface="Arial"/>
              <a:buChar char="•"/>
              <a:defRPr sz="1600" b="0" i="0" kern="1200">
                <a:solidFill>
                  <a:schemeClr val="tx1"/>
                </a:solidFill>
                <a:latin typeface="Segoe UI Light" charset="0"/>
                <a:ea typeface="Segoe UI Light" charset="0"/>
                <a:cs typeface="Segoe UI Light" charset="0"/>
              </a:defRPr>
            </a:lvl3pPr>
            <a:lvl4pPr marL="1599720" indent="-228531" algn="l" defTabSz="914126"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4pPr>
            <a:lvl5pPr marL="2056783" indent="-228531" algn="l" defTabSz="914126"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5pPr>
            <a:lvl6pPr marL="2513846" indent="-228531" algn="l" defTabSz="914126" rtl="0" eaLnBrk="1" latinLnBrk="0" hangingPunct="1">
              <a:lnSpc>
                <a:spcPct val="90000"/>
              </a:lnSpc>
              <a:spcBef>
                <a:spcPts val="500"/>
              </a:spcBef>
              <a:buFont typeface="Arial"/>
              <a:buChar char="•"/>
              <a:defRPr sz="1799" kern="1200">
                <a:solidFill>
                  <a:schemeClr val="tx1"/>
                </a:solidFill>
                <a:latin typeface="+mn-lt"/>
                <a:ea typeface="+mn-ea"/>
                <a:cs typeface="+mn-cs"/>
              </a:defRPr>
            </a:lvl6pPr>
            <a:lvl7pPr marL="2970908" indent="-228531" algn="l" defTabSz="914126" rtl="0" eaLnBrk="1" latinLnBrk="0" hangingPunct="1">
              <a:lnSpc>
                <a:spcPct val="90000"/>
              </a:lnSpc>
              <a:spcBef>
                <a:spcPts val="500"/>
              </a:spcBef>
              <a:buFont typeface="Arial"/>
              <a:buChar char="•"/>
              <a:defRPr sz="1799" kern="1200">
                <a:solidFill>
                  <a:schemeClr val="tx1"/>
                </a:solidFill>
                <a:latin typeface="+mn-lt"/>
                <a:ea typeface="+mn-ea"/>
                <a:cs typeface="+mn-cs"/>
              </a:defRPr>
            </a:lvl7pPr>
            <a:lvl8pPr marL="3427971" indent="-228531" algn="l" defTabSz="914126" rtl="0" eaLnBrk="1" latinLnBrk="0" hangingPunct="1">
              <a:lnSpc>
                <a:spcPct val="90000"/>
              </a:lnSpc>
              <a:spcBef>
                <a:spcPts val="500"/>
              </a:spcBef>
              <a:buFont typeface="Arial"/>
              <a:buChar char="•"/>
              <a:defRPr sz="1799"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a:buChar char="•"/>
              <a:defRPr sz="1799" kern="1200">
                <a:solidFill>
                  <a:schemeClr val="tx1"/>
                </a:solidFill>
                <a:latin typeface="+mn-lt"/>
                <a:ea typeface="+mn-ea"/>
                <a:cs typeface="+mn-cs"/>
              </a:defRPr>
            </a:lvl9pPr>
          </a:lstStyle>
          <a:p>
            <a:pPr>
              <a:spcBef>
                <a:spcPts val="0"/>
              </a:spcBef>
            </a:pPr>
            <a:r>
              <a:rPr lang="en-US" sz="4000" b="1" dirty="0">
                <a:solidFill>
                  <a:schemeClr val="bg1"/>
                </a:solidFill>
                <a:latin typeface="Segoe UI" panose="020B0502040204020203" pitchFamily="34" charset="0"/>
                <a:cs typeface="Segoe UI" panose="020B0502040204020203" pitchFamily="34" charset="0"/>
              </a:rPr>
              <a:t>Rio Tinto </a:t>
            </a:r>
          </a:p>
          <a:p>
            <a:pPr>
              <a:spcBef>
                <a:spcPts val="0"/>
              </a:spcBef>
            </a:pPr>
            <a:endParaRPr lang="en-US" sz="3600" b="1" dirty="0">
              <a:solidFill>
                <a:schemeClr val="bg1"/>
              </a:solidFill>
              <a:latin typeface="Segoe UI" panose="020B0502040204020203" pitchFamily="34" charset="0"/>
              <a:cs typeface="Segoe UI" panose="020B0502040204020203" pitchFamily="34" charset="0"/>
            </a:endParaRPr>
          </a:p>
          <a:p>
            <a:pPr>
              <a:spcBef>
                <a:spcPts val="0"/>
              </a:spcBef>
            </a:pPr>
            <a:r>
              <a:rPr lang="en-US" sz="3600" b="1" dirty="0">
                <a:solidFill>
                  <a:schemeClr val="bg1"/>
                </a:solidFill>
                <a:latin typeface="Segoe UI" panose="020B0502040204020203" pitchFamily="34" charset="0"/>
                <a:cs typeface="Segoe UI" panose="020B0502040204020203" pitchFamily="34" charset="0"/>
              </a:rPr>
              <a:t>Discovery Assessment and Server Baseline</a:t>
            </a:r>
            <a:endParaRPr lang="en-US" sz="2800" b="1" dirty="0">
              <a:solidFill>
                <a:schemeClr val="bg1"/>
              </a:solidFill>
              <a:latin typeface="Segoe UI" panose="020B0502040204020203" pitchFamily="34" charset="0"/>
              <a:cs typeface="Segoe UI" panose="020B0502040204020203" pitchFamily="34" charset="0"/>
            </a:endParaRPr>
          </a:p>
        </p:txBody>
      </p:sp>
      <p:sp>
        <p:nvSpPr>
          <p:cNvPr id="18" name="Text Placeholder 2">
            <a:extLst>
              <a:ext uri="{FF2B5EF4-FFF2-40B4-BE49-F238E27FC236}">
                <a16:creationId xmlns:a16="http://schemas.microsoft.com/office/drawing/2014/main" id="{F447BED0-07AF-4712-975C-7550266F020A}"/>
              </a:ext>
            </a:extLst>
          </p:cNvPr>
          <p:cNvSpPr txBox="1">
            <a:spLocks/>
          </p:cNvSpPr>
          <p:nvPr/>
        </p:nvSpPr>
        <p:spPr>
          <a:xfrm>
            <a:off x="5050789" y="4217445"/>
            <a:ext cx="6444808" cy="644056"/>
          </a:xfrm>
          <a:prstGeom prst="rect">
            <a:avLst/>
          </a:prstGeom>
        </p:spPr>
        <p:txBody>
          <a:bodyPr vert="horz" lIns="91440" tIns="45720" rIns="91440" bIns="45720" rtlCol="0" anchor="t">
            <a:noAutofit/>
          </a:bodyPr>
          <a:lstStyle>
            <a:lvl1pPr marL="0" indent="0" algn="l" defTabSz="914126" rtl="0" eaLnBrk="1" latinLnBrk="0" hangingPunct="1">
              <a:lnSpc>
                <a:spcPct val="90000"/>
              </a:lnSpc>
              <a:spcBef>
                <a:spcPts val="1000"/>
              </a:spcBef>
              <a:buFont typeface="Arial"/>
              <a:buNone/>
              <a:defRPr sz="1999" b="0" i="0" kern="1200">
                <a:solidFill>
                  <a:schemeClr val="tx1"/>
                </a:solidFill>
                <a:latin typeface="Segoe UI Light" charset="0"/>
                <a:ea typeface="Segoe UI Light" charset="0"/>
                <a:cs typeface="Segoe UI Light" charset="0"/>
              </a:defRPr>
            </a:lvl1pPr>
            <a:lvl2pPr marL="685594" indent="-228531" algn="l" defTabSz="914126" rtl="0" eaLnBrk="1" latinLnBrk="0" hangingPunct="1">
              <a:lnSpc>
                <a:spcPct val="90000"/>
              </a:lnSpc>
              <a:spcBef>
                <a:spcPts val="500"/>
              </a:spcBef>
              <a:buFont typeface="Arial"/>
              <a:buChar char="•"/>
              <a:defRPr sz="1799" b="0" i="0" kern="1200">
                <a:solidFill>
                  <a:schemeClr val="tx1"/>
                </a:solidFill>
                <a:latin typeface="Segoe UI Light" charset="0"/>
                <a:ea typeface="Segoe UI Light" charset="0"/>
                <a:cs typeface="Segoe UI Light" charset="0"/>
              </a:defRPr>
            </a:lvl2pPr>
            <a:lvl3pPr marL="1142657" indent="-228531" algn="l" defTabSz="914126" rtl="0" eaLnBrk="1" latinLnBrk="0" hangingPunct="1">
              <a:lnSpc>
                <a:spcPct val="90000"/>
              </a:lnSpc>
              <a:spcBef>
                <a:spcPts val="500"/>
              </a:spcBef>
              <a:buFont typeface="Arial"/>
              <a:buChar char="•"/>
              <a:defRPr sz="1600" b="0" i="0" kern="1200">
                <a:solidFill>
                  <a:schemeClr val="tx1"/>
                </a:solidFill>
                <a:latin typeface="Segoe UI Light" charset="0"/>
                <a:ea typeface="Segoe UI Light" charset="0"/>
                <a:cs typeface="Segoe UI Light" charset="0"/>
              </a:defRPr>
            </a:lvl3pPr>
            <a:lvl4pPr marL="1599720" indent="-228531" algn="l" defTabSz="914126"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4pPr>
            <a:lvl5pPr marL="2056783" indent="-228531" algn="l" defTabSz="914126"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5pPr>
            <a:lvl6pPr marL="2513846" indent="-228531" algn="l" defTabSz="914126" rtl="0" eaLnBrk="1" latinLnBrk="0" hangingPunct="1">
              <a:lnSpc>
                <a:spcPct val="90000"/>
              </a:lnSpc>
              <a:spcBef>
                <a:spcPts val="500"/>
              </a:spcBef>
              <a:buFont typeface="Arial"/>
              <a:buChar char="•"/>
              <a:defRPr sz="1799" kern="1200">
                <a:solidFill>
                  <a:schemeClr val="tx1"/>
                </a:solidFill>
                <a:latin typeface="+mn-lt"/>
                <a:ea typeface="+mn-ea"/>
                <a:cs typeface="+mn-cs"/>
              </a:defRPr>
            </a:lvl6pPr>
            <a:lvl7pPr marL="2970908" indent="-228531" algn="l" defTabSz="914126" rtl="0" eaLnBrk="1" latinLnBrk="0" hangingPunct="1">
              <a:lnSpc>
                <a:spcPct val="90000"/>
              </a:lnSpc>
              <a:spcBef>
                <a:spcPts val="500"/>
              </a:spcBef>
              <a:buFont typeface="Arial"/>
              <a:buChar char="•"/>
              <a:defRPr sz="1799" kern="1200">
                <a:solidFill>
                  <a:schemeClr val="tx1"/>
                </a:solidFill>
                <a:latin typeface="+mn-lt"/>
                <a:ea typeface="+mn-ea"/>
                <a:cs typeface="+mn-cs"/>
              </a:defRPr>
            </a:lvl7pPr>
            <a:lvl8pPr marL="3427971" indent="-228531" algn="l" defTabSz="914126" rtl="0" eaLnBrk="1" latinLnBrk="0" hangingPunct="1">
              <a:lnSpc>
                <a:spcPct val="90000"/>
              </a:lnSpc>
              <a:spcBef>
                <a:spcPts val="500"/>
              </a:spcBef>
              <a:buFont typeface="Arial"/>
              <a:buChar char="•"/>
              <a:defRPr sz="1799"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a:buChar char="•"/>
              <a:defRPr sz="1799" kern="1200">
                <a:solidFill>
                  <a:schemeClr val="tx1"/>
                </a:solidFill>
                <a:latin typeface="+mn-lt"/>
                <a:ea typeface="+mn-ea"/>
                <a:cs typeface="+mn-cs"/>
              </a:defRPr>
            </a:lvl9pPr>
          </a:lstStyle>
          <a:p>
            <a:pPr>
              <a:lnSpc>
                <a:spcPct val="150000"/>
              </a:lnSpc>
            </a:pPr>
            <a:endParaRPr lang="en-US" sz="1200" dirty="0">
              <a:solidFill>
                <a:schemeClr val="bg1"/>
              </a:solidFill>
              <a:latin typeface="Segoe UI"/>
              <a:cs typeface="Segoe UI"/>
            </a:endParaRPr>
          </a:p>
        </p:txBody>
      </p:sp>
    </p:spTree>
    <p:extLst>
      <p:ext uri="{BB962C8B-B14F-4D97-AF65-F5344CB8AC3E}">
        <p14:creationId xmlns:p14="http://schemas.microsoft.com/office/powerpoint/2010/main" val="4118100888"/>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277EBF-2535-4910-80E8-064E3E9DE825}"/>
              </a:ext>
            </a:extLst>
          </p:cNvPr>
          <p:cNvSpPr>
            <a:spLocks noGrp="1"/>
          </p:cNvSpPr>
          <p:nvPr>
            <p:ph type="title"/>
          </p:nvPr>
        </p:nvSpPr>
        <p:spPr>
          <a:xfrm>
            <a:off x="691376" y="390719"/>
            <a:ext cx="10783229" cy="671962"/>
          </a:xfrm>
        </p:spPr>
        <p:txBody>
          <a:bodyPr/>
          <a:lstStyle/>
          <a:p>
            <a:r>
              <a:rPr lang="en-AU" sz="2800" dirty="0"/>
              <a:t>Vulnerability I4.3 NTLM v2 - Discovery and analysis</a:t>
            </a:r>
          </a:p>
        </p:txBody>
      </p:sp>
      <p:sp>
        <p:nvSpPr>
          <p:cNvPr id="2" name="Slide Number Placeholder 1">
            <a:extLst>
              <a:ext uri="{FF2B5EF4-FFF2-40B4-BE49-F238E27FC236}">
                <a16:creationId xmlns:a16="http://schemas.microsoft.com/office/drawing/2014/main" id="{952B7134-1B67-4A3C-139C-0CEE41F13129}"/>
              </a:ext>
            </a:extLst>
          </p:cNvPr>
          <p:cNvSpPr>
            <a:spLocks noGrp="1"/>
          </p:cNvSpPr>
          <p:nvPr>
            <p:ph type="sldNum" sz="quarter" idx="10"/>
          </p:nvPr>
        </p:nvSpPr>
        <p:spPr/>
        <p:txBody>
          <a:bodyPr/>
          <a:lstStyle/>
          <a:p>
            <a:fld id="{876872E1-3CB8-45EA-A826-1429BD5BE353}" type="slidenum">
              <a:rPr lang="en-CA" smtClean="0"/>
              <a:pPr/>
              <a:t>10</a:t>
            </a:fld>
            <a:endParaRPr lang="en-CA"/>
          </a:p>
        </p:txBody>
      </p:sp>
      <p:sp>
        <p:nvSpPr>
          <p:cNvPr id="11" name="TextBox 10">
            <a:extLst>
              <a:ext uri="{FF2B5EF4-FFF2-40B4-BE49-F238E27FC236}">
                <a16:creationId xmlns:a16="http://schemas.microsoft.com/office/drawing/2014/main" id="{8D6E8A29-E8C7-91D2-2AA7-F121A0B97E8D}"/>
              </a:ext>
            </a:extLst>
          </p:cNvPr>
          <p:cNvSpPr txBox="1"/>
          <p:nvPr/>
        </p:nvSpPr>
        <p:spPr>
          <a:xfrm>
            <a:off x="975432" y="1062681"/>
            <a:ext cx="6920536" cy="369332"/>
          </a:xfrm>
          <a:prstGeom prst="rect">
            <a:avLst/>
          </a:prstGeom>
          <a:noFill/>
        </p:spPr>
        <p:txBody>
          <a:bodyPr wrap="square" rtlCol="0">
            <a:spAutoFit/>
          </a:bodyPr>
          <a:lstStyle/>
          <a:p>
            <a:r>
              <a:rPr lang="en-AU" dirty="0">
                <a:hlinkClick r:id="rId2"/>
              </a:rPr>
              <a:t>SharePoint Link</a:t>
            </a:r>
            <a:r>
              <a:rPr lang="en-AU" dirty="0"/>
              <a:t>  - For Detailed List of Pilot Servers</a:t>
            </a:r>
          </a:p>
        </p:txBody>
      </p:sp>
      <p:sp>
        <p:nvSpPr>
          <p:cNvPr id="9" name="TextBox 8">
            <a:extLst>
              <a:ext uri="{FF2B5EF4-FFF2-40B4-BE49-F238E27FC236}">
                <a16:creationId xmlns:a16="http://schemas.microsoft.com/office/drawing/2014/main" id="{BA7A0365-0364-CAEB-ADCB-E57D324AFF29}"/>
              </a:ext>
            </a:extLst>
          </p:cNvPr>
          <p:cNvSpPr txBox="1"/>
          <p:nvPr/>
        </p:nvSpPr>
        <p:spPr>
          <a:xfrm>
            <a:off x="1946189" y="1696394"/>
            <a:ext cx="1563130" cy="369332"/>
          </a:xfrm>
          <a:prstGeom prst="rect">
            <a:avLst/>
          </a:prstGeom>
          <a:noFill/>
        </p:spPr>
        <p:txBody>
          <a:bodyPr wrap="square" rtlCol="0">
            <a:spAutoFit/>
          </a:bodyPr>
          <a:lstStyle/>
          <a:p>
            <a:r>
              <a:rPr lang="en-AU" dirty="0"/>
              <a:t>Non-Critical</a:t>
            </a:r>
          </a:p>
        </p:txBody>
      </p:sp>
      <p:sp>
        <p:nvSpPr>
          <p:cNvPr id="12" name="TextBox 11">
            <a:extLst>
              <a:ext uri="{FF2B5EF4-FFF2-40B4-BE49-F238E27FC236}">
                <a16:creationId xmlns:a16="http://schemas.microsoft.com/office/drawing/2014/main" id="{587FD704-F58C-9A93-198F-6BD1C040547E}"/>
              </a:ext>
            </a:extLst>
          </p:cNvPr>
          <p:cNvSpPr txBox="1"/>
          <p:nvPr/>
        </p:nvSpPr>
        <p:spPr>
          <a:xfrm>
            <a:off x="8252254" y="1696394"/>
            <a:ext cx="1563130" cy="369332"/>
          </a:xfrm>
          <a:prstGeom prst="rect">
            <a:avLst/>
          </a:prstGeom>
          <a:noFill/>
        </p:spPr>
        <p:txBody>
          <a:bodyPr wrap="square" rtlCol="0">
            <a:spAutoFit/>
          </a:bodyPr>
          <a:lstStyle/>
          <a:p>
            <a:r>
              <a:rPr lang="en-AU" dirty="0"/>
              <a:t>Critical</a:t>
            </a:r>
          </a:p>
        </p:txBody>
      </p:sp>
      <p:graphicFrame>
        <p:nvGraphicFramePr>
          <p:cNvPr id="5" name="Table 4">
            <a:extLst>
              <a:ext uri="{FF2B5EF4-FFF2-40B4-BE49-F238E27FC236}">
                <a16:creationId xmlns:a16="http://schemas.microsoft.com/office/drawing/2014/main" id="{26B6DF3A-CA60-D0F7-1E5C-E5E75568637A}"/>
              </a:ext>
            </a:extLst>
          </p:cNvPr>
          <p:cNvGraphicFramePr>
            <a:graphicFrameLocks noGrp="1"/>
          </p:cNvGraphicFramePr>
          <p:nvPr>
            <p:extLst>
              <p:ext uri="{D42A27DB-BD31-4B8C-83A1-F6EECF244321}">
                <p14:modId xmlns:p14="http://schemas.microsoft.com/office/powerpoint/2010/main" val="4095336563"/>
              </p:ext>
            </p:extLst>
          </p:nvPr>
        </p:nvGraphicFramePr>
        <p:xfrm>
          <a:off x="691376" y="2330106"/>
          <a:ext cx="4865096" cy="3591480"/>
        </p:xfrm>
        <a:graphic>
          <a:graphicData uri="http://schemas.openxmlformats.org/drawingml/2006/table">
            <a:tbl>
              <a:tblPr/>
              <a:tblGrid>
                <a:gridCol w="2984616">
                  <a:extLst>
                    <a:ext uri="{9D8B030D-6E8A-4147-A177-3AD203B41FA5}">
                      <a16:colId xmlns:a16="http://schemas.microsoft.com/office/drawing/2014/main" val="674440316"/>
                    </a:ext>
                  </a:extLst>
                </a:gridCol>
                <a:gridCol w="1880480">
                  <a:extLst>
                    <a:ext uri="{9D8B030D-6E8A-4147-A177-3AD203B41FA5}">
                      <a16:colId xmlns:a16="http://schemas.microsoft.com/office/drawing/2014/main" val="4124096242"/>
                    </a:ext>
                  </a:extLst>
                </a:gridCol>
              </a:tblGrid>
              <a:tr h="299290">
                <a:tc>
                  <a:txBody>
                    <a:bodyPr/>
                    <a:lstStyle/>
                    <a:p>
                      <a:pPr algn="l" fontAlgn="b"/>
                      <a:r>
                        <a:rPr lang="en-AU" sz="1100" b="1" i="0" u="none" strike="noStrike">
                          <a:solidFill>
                            <a:srgbClr val="000000"/>
                          </a:solidFill>
                          <a:effectLst/>
                          <a:latin typeface="Calibri" panose="020F0502020204030204" pitchFamily="34" charset="0"/>
                        </a:rPr>
                        <a:t>Server Owner</a:t>
                      </a:r>
                    </a:p>
                  </a:txBody>
                  <a:tcPr marL="6350" marR="6350" marT="6350" anchor="b">
                    <a:lnL>
                      <a:noFill/>
                    </a:lnL>
                    <a:lnR>
                      <a:noFill/>
                    </a:lnR>
                    <a:lnT>
                      <a:noFill/>
                    </a:lnT>
                    <a:lnB>
                      <a:noFill/>
                    </a:lnB>
                    <a:solidFill>
                      <a:srgbClr val="D9E1F2"/>
                    </a:solidFill>
                  </a:tcPr>
                </a:tc>
                <a:tc>
                  <a:txBody>
                    <a:bodyPr/>
                    <a:lstStyle/>
                    <a:p>
                      <a:pPr algn="l" fontAlgn="b"/>
                      <a:r>
                        <a:rPr lang="en-AU" sz="1100" b="1" i="0" u="none" strike="noStrike">
                          <a:solidFill>
                            <a:srgbClr val="000000"/>
                          </a:solidFill>
                          <a:effectLst/>
                          <a:latin typeface="Calibri" panose="020F0502020204030204" pitchFamily="34" charset="0"/>
                        </a:rPr>
                        <a:t>Count of Server Name</a:t>
                      </a:r>
                    </a:p>
                  </a:txBody>
                  <a:tcPr marL="6350" marR="6350" marT="6350" anchor="b">
                    <a:lnL>
                      <a:noFill/>
                    </a:lnL>
                    <a:lnR>
                      <a:noFill/>
                    </a:lnR>
                    <a:lnT>
                      <a:noFill/>
                    </a:lnT>
                    <a:lnB>
                      <a:noFill/>
                    </a:lnB>
                    <a:solidFill>
                      <a:srgbClr val="D9E1F2"/>
                    </a:solidFill>
                  </a:tcPr>
                </a:tc>
                <a:extLst>
                  <a:ext uri="{0D108BD9-81ED-4DB2-BD59-A6C34878D82A}">
                    <a16:rowId xmlns:a16="http://schemas.microsoft.com/office/drawing/2014/main" val="314231148"/>
                  </a:ext>
                </a:extLst>
              </a:tr>
              <a:tr h="299290">
                <a:tc>
                  <a:txBody>
                    <a:bodyPr/>
                    <a:lstStyle/>
                    <a:p>
                      <a:pPr algn="l" fontAlgn="b"/>
                      <a:r>
                        <a:rPr lang="en-AU" sz="1100" b="0" i="0" u="none" strike="noStrike">
                          <a:solidFill>
                            <a:srgbClr val="000000"/>
                          </a:solidFill>
                          <a:effectLst/>
                          <a:latin typeface="Calibri" panose="020F0502020204030204" pitchFamily="34" charset="0"/>
                        </a:rPr>
                        <a:t>Dakhane, Ranjay (IST)</a:t>
                      </a:r>
                    </a:p>
                  </a:txBody>
                  <a:tcPr marL="6350" marR="6350" marT="6350" anchor="b">
                    <a:lnL>
                      <a:noFill/>
                    </a:lnL>
                    <a:lnR>
                      <a:noFill/>
                    </a:lnR>
                    <a:lnT>
                      <a:noFill/>
                    </a:lnT>
                    <a:lnB>
                      <a:noFill/>
                    </a:lnB>
                  </a:tcPr>
                </a:tc>
                <a:tc>
                  <a:txBody>
                    <a:bodyPr/>
                    <a:lstStyle/>
                    <a:p>
                      <a:pPr algn="r" fontAlgn="b"/>
                      <a:r>
                        <a:rPr lang="en-AU" sz="1100" b="0" i="0" u="none" strike="noStrike">
                          <a:solidFill>
                            <a:srgbClr val="000000"/>
                          </a:solidFill>
                          <a:effectLst/>
                          <a:latin typeface="Calibri" panose="020F0502020204030204" pitchFamily="34" charset="0"/>
                        </a:rPr>
                        <a:t>1</a:t>
                      </a:r>
                    </a:p>
                  </a:txBody>
                  <a:tcPr marL="6350" marR="6350" marT="6350" anchor="b">
                    <a:lnL>
                      <a:noFill/>
                    </a:lnL>
                    <a:lnR>
                      <a:noFill/>
                    </a:lnR>
                    <a:lnT>
                      <a:noFill/>
                    </a:lnT>
                    <a:lnB>
                      <a:noFill/>
                    </a:lnB>
                  </a:tcPr>
                </a:tc>
                <a:extLst>
                  <a:ext uri="{0D108BD9-81ED-4DB2-BD59-A6C34878D82A}">
                    <a16:rowId xmlns:a16="http://schemas.microsoft.com/office/drawing/2014/main" val="2553465931"/>
                  </a:ext>
                </a:extLst>
              </a:tr>
              <a:tr h="299290">
                <a:tc>
                  <a:txBody>
                    <a:bodyPr/>
                    <a:lstStyle/>
                    <a:p>
                      <a:pPr algn="l" fontAlgn="b"/>
                      <a:r>
                        <a:rPr lang="en-AU" sz="1100" b="0" i="0" u="none" strike="noStrike">
                          <a:solidFill>
                            <a:srgbClr val="000000"/>
                          </a:solidFill>
                          <a:effectLst/>
                          <a:latin typeface="Calibri" panose="020F0502020204030204" pitchFamily="34" charset="0"/>
                        </a:rPr>
                        <a:t>Dommeti, Tarun (IST-ACCENTURE)</a:t>
                      </a:r>
                    </a:p>
                  </a:txBody>
                  <a:tcPr marL="6350" marR="6350" marT="6350" anchor="b">
                    <a:lnL>
                      <a:noFill/>
                    </a:lnL>
                    <a:lnR>
                      <a:noFill/>
                    </a:lnR>
                    <a:lnT>
                      <a:noFill/>
                    </a:lnT>
                    <a:lnB>
                      <a:noFill/>
                    </a:lnB>
                  </a:tcPr>
                </a:tc>
                <a:tc>
                  <a:txBody>
                    <a:bodyPr/>
                    <a:lstStyle/>
                    <a:p>
                      <a:pPr algn="r" fontAlgn="b"/>
                      <a:r>
                        <a:rPr lang="en-AU" sz="1100" b="0" i="0" u="none" strike="noStrike">
                          <a:solidFill>
                            <a:srgbClr val="000000"/>
                          </a:solidFill>
                          <a:effectLst/>
                          <a:latin typeface="Calibri" panose="020F0502020204030204" pitchFamily="34" charset="0"/>
                        </a:rPr>
                        <a:t>6</a:t>
                      </a:r>
                    </a:p>
                  </a:txBody>
                  <a:tcPr marL="6350" marR="6350" marT="6350" anchor="b">
                    <a:lnL>
                      <a:noFill/>
                    </a:lnL>
                    <a:lnR>
                      <a:noFill/>
                    </a:lnR>
                    <a:lnT>
                      <a:noFill/>
                    </a:lnT>
                    <a:lnB>
                      <a:noFill/>
                    </a:lnB>
                  </a:tcPr>
                </a:tc>
                <a:extLst>
                  <a:ext uri="{0D108BD9-81ED-4DB2-BD59-A6C34878D82A}">
                    <a16:rowId xmlns:a16="http://schemas.microsoft.com/office/drawing/2014/main" val="2540315849"/>
                  </a:ext>
                </a:extLst>
              </a:tr>
              <a:tr h="299290">
                <a:tc>
                  <a:txBody>
                    <a:bodyPr/>
                    <a:lstStyle/>
                    <a:p>
                      <a:pPr algn="l" fontAlgn="b"/>
                      <a:r>
                        <a:rPr lang="en-AU" sz="1100" b="0" i="0" u="none" strike="noStrike">
                          <a:solidFill>
                            <a:srgbClr val="000000"/>
                          </a:solidFill>
                          <a:effectLst/>
                          <a:latin typeface="Calibri" panose="020F0502020204030204" pitchFamily="34" charset="0"/>
                        </a:rPr>
                        <a:t>Dore, Brad (IST)</a:t>
                      </a:r>
                    </a:p>
                  </a:txBody>
                  <a:tcPr marL="6350" marR="6350" marT="6350" anchor="b">
                    <a:lnL>
                      <a:noFill/>
                    </a:lnL>
                    <a:lnR>
                      <a:noFill/>
                    </a:lnR>
                    <a:lnT>
                      <a:noFill/>
                    </a:lnT>
                    <a:lnB>
                      <a:noFill/>
                    </a:lnB>
                  </a:tcPr>
                </a:tc>
                <a:tc>
                  <a:txBody>
                    <a:bodyPr/>
                    <a:lstStyle/>
                    <a:p>
                      <a:pPr algn="r" fontAlgn="b"/>
                      <a:r>
                        <a:rPr lang="en-AU" sz="1100" b="0" i="0" u="none" strike="noStrike">
                          <a:solidFill>
                            <a:srgbClr val="000000"/>
                          </a:solidFill>
                          <a:effectLst/>
                          <a:latin typeface="Calibri" panose="020F0502020204030204" pitchFamily="34" charset="0"/>
                        </a:rPr>
                        <a:t>3</a:t>
                      </a:r>
                    </a:p>
                  </a:txBody>
                  <a:tcPr marL="6350" marR="6350" marT="6350" anchor="b">
                    <a:lnL>
                      <a:noFill/>
                    </a:lnL>
                    <a:lnR>
                      <a:noFill/>
                    </a:lnR>
                    <a:lnT>
                      <a:noFill/>
                    </a:lnT>
                    <a:lnB>
                      <a:noFill/>
                    </a:lnB>
                  </a:tcPr>
                </a:tc>
                <a:extLst>
                  <a:ext uri="{0D108BD9-81ED-4DB2-BD59-A6C34878D82A}">
                    <a16:rowId xmlns:a16="http://schemas.microsoft.com/office/drawing/2014/main" val="3261193362"/>
                  </a:ext>
                </a:extLst>
              </a:tr>
              <a:tr h="299290">
                <a:tc>
                  <a:txBody>
                    <a:bodyPr/>
                    <a:lstStyle/>
                    <a:p>
                      <a:pPr algn="l" fontAlgn="b"/>
                      <a:r>
                        <a:rPr lang="en-AU" sz="1100" b="0" i="0" u="none" strike="noStrike">
                          <a:solidFill>
                            <a:srgbClr val="000000"/>
                          </a:solidFill>
                          <a:effectLst/>
                          <a:latin typeface="Calibri" panose="020F0502020204030204" pitchFamily="34" charset="0"/>
                        </a:rPr>
                        <a:t>Dunbar, Paul (IST)</a:t>
                      </a:r>
                    </a:p>
                  </a:txBody>
                  <a:tcPr marL="6350" marR="6350" marT="6350" anchor="b">
                    <a:lnL>
                      <a:noFill/>
                    </a:lnL>
                    <a:lnR>
                      <a:noFill/>
                    </a:lnR>
                    <a:lnT>
                      <a:noFill/>
                    </a:lnT>
                    <a:lnB>
                      <a:noFill/>
                    </a:lnB>
                  </a:tcPr>
                </a:tc>
                <a:tc>
                  <a:txBody>
                    <a:bodyPr/>
                    <a:lstStyle/>
                    <a:p>
                      <a:pPr algn="r" fontAlgn="b"/>
                      <a:r>
                        <a:rPr lang="en-AU" sz="1100" b="0" i="0" u="none" strike="noStrike">
                          <a:solidFill>
                            <a:srgbClr val="000000"/>
                          </a:solidFill>
                          <a:effectLst/>
                          <a:latin typeface="Calibri" panose="020F0502020204030204" pitchFamily="34" charset="0"/>
                        </a:rPr>
                        <a:t>2</a:t>
                      </a:r>
                    </a:p>
                  </a:txBody>
                  <a:tcPr marL="6350" marR="6350" marT="6350" anchor="b">
                    <a:lnL>
                      <a:noFill/>
                    </a:lnL>
                    <a:lnR>
                      <a:noFill/>
                    </a:lnR>
                    <a:lnT>
                      <a:noFill/>
                    </a:lnT>
                    <a:lnB>
                      <a:noFill/>
                    </a:lnB>
                  </a:tcPr>
                </a:tc>
                <a:extLst>
                  <a:ext uri="{0D108BD9-81ED-4DB2-BD59-A6C34878D82A}">
                    <a16:rowId xmlns:a16="http://schemas.microsoft.com/office/drawing/2014/main" val="3820395706"/>
                  </a:ext>
                </a:extLst>
              </a:tr>
              <a:tr h="299290">
                <a:tc>
                  <a:txBody>
                    <a:bodyPr/>
                    <a:lstStyle/>
                    <a:p>
                      <a:pPr algn="l" fontAlgn="b"/>
                      <a:r>
                        <a:rPr lang="en-AU" sz="1100" b="0" i="0" u="none" strike="noStrike">
                          <a:solidFill>
                            <a:srgbClr val="000000"/>
                          </a:solidFill>
                          <a:effectLst/>
                          <a:latin typeface="Calibri" panose="020F0502020204030204" pitchFamily="34" charset="0"/>
                        </a:rPr>
                        <a:t>Goldfinch, Paul (RTA BBA)</a:t>
                      </a:r>
                    </a:p>
                  </a:txBody>
                  <a:tcPr marL="6350" marR="6350" marT="6350" anchor="b">
                    <a:lnL>
                      <a:noFill/>
                    </a:lnL>
                    <a:lnR>
                      <a:noFill/>
                    </a:lnR>
                    <a:lnT>
                      <a:noFill/>
                    </a:lnT>
                    <a:lnB>
                      <a:noFill/>
                    </a:lnB>
                  </a:tcPr>
                </a:tc>
                <a:tc>
                  <a:txBody>
                    <a:bodyPr/>
                    <a:lstStyle/>
                    <a:p>
                      <a:pPr algn="r" fontAlgn="b"/>
                      <a:r>
                        <a:rPr lang="en-AU" sz="1100" b="0" i="0" u="none" strike="noStrike">
                          <a:solidFill>
                            <a:srgbClr val="000000"/>
                          </a:solidFill>
                          <a:effectLst/>
                          <a:latin typeface="Calibri" panose="020F0502020204030204" pitchFamily="34" charset="0"/>
                        </a:rPr>
                        <a:t>7</a:t>
                      </a:r>
                    </a:p>
                  </a:txBody>
                  <a:tcPr marL="6350" marR="6350" marT="6350" anchor="b">
                    <a:lnL>
                      <a:noFill/>
                    </a:lnL>
                    <a:lnR>
                      <a:noFill/>
                    </a:lnR>
                    <a:lnT>
                      <a:noFill/>
                    </a:lnT>
                    <a:lnB>
                      <a:noFill/>
                    </a:lnB>
                  </a:tcPr>
                </a:tc>
                <a:extLst>
                  <a:ext uri="{0D108BD9-81ED-4DB2-BD59-A6C34878D82A}">
                    <a16:rowId xmlns:a16="http://schemas.microsoft.com/office/drawing/2014/main" val="3102418552"/>
                  </a:ext>
                </a:extLst>
              </a:tr>
              <a:tr h="299290">
                <a:tc>
                  <a:txBody>
                    <a:bodyPr/>
                    <a:lstStyle/>
                    <a:p>
                      <a:pPr algn="l" fontAlgn="b"/>
                      <a:r>
                        <a:rPr lang="en-AU" sz="1100" b="0" i="0" u="none" strike="noStrike">
                          <a:solidFill>
                            <a:srgbClr val="000000"/>
                          </a:solidFill>
                          <a:effectLst/>
                          <a:latin typeface="Calibri" panose="020F0502020204030204" pitchFamily="34" charset="0"/>
                        </a:rPr>
                        <a:t>Goswami, Chayan (IST-ACCENTURE)</a:t>
                      </a:r>
                    </a:p>
                  </a:txBody>
                  <a:tcPr marL="6350" marR="6350" marT="6350" anchor="b">
                    <a:lnL>
                      <a:noFill/>
                    </a:lnL>
                    <a:lnR>
                      <a:noFill/>
                    </a:lnR>
                    <a:lnT>
                      <a:noFill/>
                    </a:lnT>
                    <a:lnB>
                      <a:noFill/>
                    </a:lnB>
                  </a:tcPr>
                </a:tc>
                <a:tc>
                  <a:txBody>
                    <a:bodyPr/>
                    <a:lstStyle/>
                    <a:p>
                      <a:pPr algn="r" fontAlgn="b"/>
                      <a:r>
                        <a:rPr lang="en-AU" sz="1100" b="0" i="0" u="none" strike="noStrike">
                          <a:solidFill>
                            <a:srgbClr val="000000"/>
                          </a:solidFill>
                          <a:effectLst/>
                          <a:latin typeface="Calibri" panose="020F0502020204030204" pitchFamily="34" charset="0"/>
                        </a:rPr>
                        <a:t>1</a:t>
                      </a:r>
                    </a:p>
                  </a:txBody>
                  <a:tcPr marL="6350" marR="6350" marT="6350" anchor="b">
                    <a:lnL>
                      <a:noFill/>
                    </a:lnL>
                    <a:lnR>
                      <a:noFill/>
                    </a:lnR>
                    <a:lnT>
                      <a:noFill/>
                    </a:lnT>
                    <a:lnB>
                      <a:noFill/>
                    </a:lnB>
                  </a:tcPr>
                </a:tc>
                <a:extLst>
                  <a:ext uri="{0D108BD9-81ED-4DB2-BD59-A6C34878D82A}">
                    <a16:rowId xmlns:a16="http://schemas.microsoft.com/office/drawing/2014/main" val="2781691567"/>
                  </a:ext>
                </a:extLst>
              </a:tr>
              <a:tr h="299290">
                <a:tc>
                  <a:txBody>
                    <a:bodyPr/>
                    <a:lstStyle/>
                    <a:p>
                      <a:pPr algn="l" fontAlgn="b"/>
                      <a:r>
                        <a:rPr lang="en-AU" sz="1100" b="0" i="0" u="none" strike="noStrike">
                          <a:solidFill>
                            <a:srgbClr val="000000"/>
                          </a:solidFill>
                          <a:effectLst/>
                          <a:latin typeface="Calibri" panose="020F0502020204030204" pitchFamily="34" charset="0"/>
                        </a:rPr>
                        <a:t>Hamel, Frederick (IST)</a:t>
                      </a:r>
                    </a:p>
                  </a:txBody>
                  <a:tcPr marL="6350" marR="6350" marT="6350" anchor="b">
                    <a:lnL>
                      <a:noFill/>
                    </a:lnL>
                    <a:lnR>
                      <a:noFill/>
                    </a:lnR>
                    <a:lnT>
                      <a:noFill/>
                    </a:lnT>
                    <a:lnB>
                      <a:noFill/>
                    </a:lnB>
                  </a:tcPr>
                </a:tc>
                <a:tc>
                  <a:txBody>
                    <a:bodyPr/>
                    <a:lstStyle/>
                    <a:p>
                      <a:pPr algn="r" fontAlgn="b"/>
                      <a:r>
                        <a:rPr lang="en-AU" sz="1100" b="0" i="0" u="none" strike="noStrike" dirty="0">
                          <a:solidFill>
                            <a:srgbClr val="000000"/>
                          </a:solidFill>
                          <a:effectLst/>
                          <a:latin typeface="Calibri" panose="020F0502020204030204" pitchFamily="34" charset="0"/>
                        </a:rPr>
                        <a:t>42</a:t>
                      </a:r>
                    </a:p>
                  </a:txBody>
                  <a:tcPr marL="6350" marR="6350" marT="6350" anchor="b">
                    <a:lnL>
                      <a:noFill/>
                    </a:lnL>
                    <a:lnR>
                      <a:noFill/>
                    </a:lnR>
                    <a:lnT>
                      <a:noFill/>
                    </a:lnT>
                    <a:lnB>
                      <a:noFill/>
                    </a:lnB>
                  </a:tcPr>
                </a:tc>
                <a:extLst>
                  <a:ext uri="{0D108BD9-81ED-4DB2-BD59-A6C34878D82A}">
                    <a16:rowId xmlns:a16="http://schemas.microsoft.com/office/drawing/2014/main" val="3023753685"/>
                  </a:ext>
                </a:extLst>
              </a:tr>
              <a:tr h="299290">
                <a:tc>
                  <a:txBody>
                    <a:bodyPr/>
                    <a:lstStyle/>
                    <a:p>
                      <a:pPr algn="l" fontAlgn="b"/>
                      <a:r>
                        <a:rPr lang="en-AU" sz="1100" b="0" i="0" u="none" strike="noStrike">
                          <a:solidFill>
                            <a:srgbClr val="000000"/>
                          </a:solidFill>
                          <a:effectLst/>
                          <a:latin typeface="Calibri" panose="020F0502020204030204" pitchFamily="34" charset="0"/>
                        </a:rPr>
                        <a:t>Jothiramalingam, Rajasekar (IST)</a:t>
                      </a:r>
                    </a:p>
                  </a:txBody>
                  <a:tcPr marL="6350" marR="6350" marT="6350" anchor="b">
                    <a:lnL>
                      <a:noFill/>
                    </a:lnL>
                    <a:lnR>
                      <a:noFill/>
                    </a:lnR>
                    <a:lnT>
                      <a:noFill/>
                    </a:lnT>
                    <a:lnB>
                      <a:noFill/>
                    </a:lnB>
                  </a:tcPr>
                </a:tc>
                <a:tc>
                  <a:txBody>
                    <a:bodyPr/>
                    <a:lstStyle/>
                    <a:p>
                      <a:pPr algn="r" fontAlgn="b"/>
                      <a:r>
                        <a:rPr lang="en-AU" sz="1100" b="0" i="0" u="none" strike="noStrike">
                          <a:solidFill>
                            <a:srgbClr val="000000"/>
                          </a:solidFill>
                          <a:effectLst/>
                          <a:latin typeface="Calibri" panose="020F0502020204030204" pitchFamily="34" charset="0"/>
                        </a:rPr>
                        <a:t>1</a:t>
                      </a:r>
                    </a:p>
                  </a:txBody>
                  <a:tcPr marL="6350" marR="6350" marT="6350" anchor="b">
                    <a:lnL>
                      <a:noFill/>
                    </a:lnL>
                    <a:lnR>
                      <a:noFill/>
                    </a:lnR>
                    <a:lnT>
                      <a:noFill/>
                    </a:lnT>
                    <a:lnB>
                      <a:noFill/>
                    </a:lnB>
                  </a:tcPr>
                </a:tc>
                <a:extLst>
                  <a:ext uri="{0D108BD9-81ED-4DB2-BD59-A6C34878D82A}">
                    <a16:rowId xmlns:a16="http://schemas.microsoft.com/office/drawing/2014/main" val="2099623057"/>
                  </a:ext>
                </a:extLst>
              </a:tr>
              <a:tr h="299290">
                <a:tc>
                  <a:txBody>
                    <a:bodyPr/>
                    <a:lstStyle/>
                    <a:p>
                      <a:pPr algn="l" fontAlgn="b"/>
                      <a:r>
                        <a:rPr lang="en-AU" sz="1100" b="0" i="0" u="none" strike="noStrike">
                          <a:solidFill>
                            <a:srgbClr val="000000"/>
                          </a:solidFill>
                          <a:effectLst/>
                          <a:latin typeface="Calibri" panose="020F0502020204030204" pitchFamily="34" charset="0"/>
                        </a:rPr>
                        <a:t>Sibanda, Elexander (IST)</a:t>
                      </a:r>
                    </a:p>
                  </a:txBody>
                  <a:tcPr marL="6350" marR="6350" marT="6350" anchor="b">
                    <a:lnL>
                      <a:noFill/>
                    </a:lnL>
                    <a:lnR>
                      <a:noFill/>
                    </a:lnR>
                    <a:lnT>
                      <a:noFill/>
                    </a:lnT>
                    <a:lnB>
                      <a:noFill/>
                    </a:lnB>
                  </a:tcPr>
                </a:tc>
                <a:tc>
                  <a:txBody>
                    <a:bodyPr/>
                    <a:lstStyle/>
                    <a:p>
                      <a:pPr algn="r" fontAlgn="b"/>
                      <a:r>
                        <a:rPr lang="en-AU" sz="1100" b="0" i="0" u="none" strike="noStrike">
                          <a:solidFill>
                            <a:srgbClr val="000000"/>
                          </a:solidFill>
                          <a:effectLst/>
                          <a:latin typeface="Calibri" panose="020F0502020204030204" pitchFamily="34" charset="0"/>
                        </a:rPr>
                        <a:t>1</a:t>
                      </a:r>
                    </a:p>
                  </a:txBody>
                  <a:tcPr marL="6350" marR="6350" marT="6350" anchor="b">
                    <a:lnL>
                      <a:noFill/>
                    </a:lnL>
                    <a:lnR>
                      <a:noFill/>
                    </a:lnR>
                    <a:lnT>
                      <a:noFill/>
                    </a:lnT>
                    <a:lnB>
                      <a:noFill/>
                    </a:lnB>
                  </a:tcPr>
                </a:tc>
                <a:extLst>
                  <a:ext uri="{0D108BD9-81ED-4DB2-BD59-A6C34878D82A}">
                    <a16:rowId xmlns:a16="http://schemas.microsoft.com/office/drawing/2014/main" val="957527439"/>
                  </a:ext>
                </a:extLst>
              </a:tr>
              <a:tr h="299290">
                <a:tc>
                  <a:txBody>
                    <a:bodyPr/>
                    <a:lstStyle/>
                    <a:p>
                      <a:pPr algn="l" fontAlgn="b"/>
                      <a:r>
                        <a:rPr lang="en-AU" sz="1100" b="0" i="0" u="none" strike="noStrike">
                          <a:solidFill>
                            <a:srgbClr val="000000"/>
                          </a:solidFill>
                          <a:effectLst/>
                          <a:latin typeface="Calibri" panose="020F0502020204030204" pitchFamily="34" charset="0"/>
                        </a:rPr>
                        <a:t>Trepp, Beau (IST)</a:t>
                      </a:r>
                    </a:p>
                  </a:txBody>
                  <a:tcPr marL="6350" marR="6350" marT="6350" anchor="b">
                    <a:lnL>
                      <a:noFill/>
                    </a:lnL>
                    <a:lnR>
                      <a:noFill/>
                    </a:lnR>
                    <a:lnT>
                      <a:noFill/>
                    </a:lnT>
                    <a:lnB>
                      <a:noFill/>
                    </a:lnB>
                  </a:tcPr>
                </a:tc>
                <a:tc>
                  <a:txBody>
                    <a:bodyPr/>
                    <a:lstStyle/>
                    <a:p>
                      <a:pPr algn="r" fontAlgn="b"/>
                      <a:r>
                        <a:rPr lang="en-AU" sz="1100" b="0" i="0" u="none" strike="noStrike">
                          <a:solidFill>
                            <a:srgbClr val="000000"/>
                          </a:solidFill>
                          <a:effectLst/>
                          <a:latin typeface="Calibri" panose="020F0502020204030204" pitchFamily="34" charset="0"/>
                        </a:rPr>
                        <a:t>1</a:t>
                      </a:r>
                    </a:p>
                  </a:txBody>
                  <a:tcPr marL="6350" marR="6350" marT="6350" anchor="b">
                    <a:lnL>
                      <a:noFill/>
                    </a:lnL>
                    <a:lnR>
                      <a:noFill/>
                    </a:lnR>
                    <a:lnT>
                      <a:noFill/>
                    </a:lnT>
                    <a:lnB>
                      <a:noFill/>
                    </a:lnB>
                  </a:tcPr>
                </a:tc>
                <a:extLst>
                  <a:ext uri="{0D108BD9-81ED-4DB2-BD59-A6C34878D82A}">
                    <a16:rowId xmlns:a16="http://schemas.microsoft.com/office/drawing/2014/main" val="4030944491"/>
                  </a:ext>
                </a:extLst>
              </a:tr>
              <a:tr h="299290">
                <a:tc>
                  <a:txBody>
                    <a:bodyPr/>
                    <a:lstStyle/>
                    <a:p>
                      <a:pPr algn="l" fontAlgn="b"/>
                      <a:r>
                        <a:rPr lang="en-AU" sz="1100" b="1" i="0" u="none" strike="noStrike">
                          <a:solidFill>
                            <a:srgbClr val="000000"/>
                          </a:solidFill>
                          <a:effectLst/>
                          <a:latin typeface="Calibri" panose="020F0502020204030204" pitchFamily="34" charset="0"/>
                        </a:rPr>
                        <a:t>Grand Total</a:t>
                      </a:r>
                    </a:p>
                  </a:txBody>
                  <a:tcPr marL="6350" marR="6350" marT="6350" anchor="b">
                    <a:lnL>
                      <a:noFill/>
                    </a:lnL>
                    <a:lnR>
                      <a:noFill/>
                    </a:lnR>
                    <a:lnT>
                      <a:noFill/>
                    </a:lnT>
                    <a:lnB>
                      <a:noFill/>
                    </a:lnB>
                    <a:solidFill>
                      <a:srgbClr val="D9E1F2"/>
                    </a:solidFill>
                  </a:tcPr>
                </a:tc>
                <a:tc>
                  <a:txBody>
                    <a:bodyPr/>
                    <a:lstStyle/>
                    <a:p>
                      <a:pPr algn="r" fontAlgn="b"/>
                      <a:r>
                        <a:rPr lang="en-AU" sz="1100" b="1" i="0" u="none" strike="noStrike" dirty="0">
                          <a:solidFill>
                            <a:srgbClr val="000000"/>
                          </a:solidFill>
                          <a:effectLst/>
                          <a:latin typeface="Calibri" panose="020F0502020204030204" pitchFamily="34" charset="0"/>
                        </a:rPr>
                        <a:t>65</a:t>
                      </a:r>
                    </a:p>
                  </a:txBody>
                  <a:tcPr marL="6350" marR="6350" marT="6350" anchor="b">
                    <a:lnL>
                      <a:noFill/>
                    </a:lnL>
                    <a:lnR>
                      <a:noFill/>
                    </a:lnR>
                    <a:lnT>
                      <a:noFill/>
                    </a:lnT>
                    <a:lnB>
                      <a:noFill/>
                    </a:lnB>
                    <a:solidFill>
                      <a:srgbClr val="D9E1F2"/>
                    </a:solidFill>
                  </a:tcPr>
                </a:tc>
                <a:extLst>
                  <a:ext uri="{0D108BD9-81ED-4DB2-BD59-A6C34878D82A}">
                    <a16:rowId xmlns:a16="http://schemas.microsoft.com/office/drawing/2014/main" val="3636238497"/>
                  </a:ext>
                </a:extLst>
              </a:tr>
            </a:tbl>
          </a:graphicData>
        </a:graphic>
      </p:graphicFrame>
      <p:graphicFrame>
        <p:nvGraphicFramePr>
          <p:cNvPr id="6" name="Table 5">
            <a:extLst>
              <a:ext uri="{FF2B5EF4-FFF2-40B4-BE49-F238E27FC236}">
                <a16:creationId xmlns:a16="http://schemas.microsoft.com/office/drawing/2014/main" id="{0DCF17D2-82BA-8119-A63C-8203DDB7B24C}"/>
              </a:ext>
            </a:extLst>
          </p:cNvPr>
          <p:cNvGraphicFramePr>
            <a:graphicFrameLocks noGrp="1"/>
          </p:cNvGraphicFramePr>
          <p:nvPr>
            <p:extLst>
              <p:ext uri="{D42A27DB-BD31-4B8C-83A1-F6EECF244321}">
                <p14:modId xmlns:p14="http://schemas.microsoft.com/office/powerpoint/2010/main" val="2741825825"/>
              </p:ext>
            </p:extLst>
          </p:nvPr>
        </p:nvGraphicFramePr>
        <p:xfrm>
          <a:off x="6082990" y="2398926"/>
          <a:ext cx="5070112" cy="3522662"/>
        </p:xfrm>
        <a:graphic>
          <a:graphicData uri="http://schemas.openxmlformats.org/drawingml/2006/table">
            <a:tbl>
              <a:tblPr/>
              <a:tblGrid>
                <a:gridCol w="3425344">
                  <a:extLst>
                    <a:ext uri="{9D8B030D-6E8A-4147-A177-3AD203B41FA5}">
                      <a16:colId xmlns:a16="http://schemas.microsoft.com/office/drawing/2014/main" val="3131870561"/>
                    </a:ext>
                  </a:extLst>
                </a:gridCol>
                <a:gridCol w="1644768">
                  <a:extLst>
                    <a:ext uri="{9D8B030D-6E8A-4147-A177-3AD203B41FA5}">
                      <a16:colId xmlns:a16="http://schemas.microsoft.com/office/drawing/2014/main" val="3787117308"/>
                    </a:ext>
                  </a:extLst>
                </a:gridCol>
              </a:tblGrid>
              <a:tr h="270974">
                <a:tc>
                  <a:txBody>
                    <a:bodyPr/>
                    <a:lstStyle/>
                    <a:p>
                      <a:pPr algn="l" fontAlgn="b"/>
                      <a:r>
                        <a:rPr lang="en-AU" sz="1100" b="1" i="0" u="none" strike="noStrike">
                          <a:solidFill>
                            <a:srgbClr val="000000"/>
                          </a:solidFill>
                          <a:effectLst/>
                          <a:latin typeface="Calibri" panose="020F0502020204030204" pitchFamily="34" charset="0"/>
                        </a:rPr>
                        <a:t>Server Owner</a:t>
                      </a:r>
                    </a:p>
                  </a:txBody>
                  <a:tcPr marL="6350" marR="6350" marT="6350" anchor="b">
                    <a:lnL>
                      <a:noFill/>
                    </a:lnL>
                    <a:lnR>
                      <a:noFill/>
                    </a:lnR>
                    <a:lnT>
                      <a:noFill/>
                    </a:lnT>
                    <a:lnB>
                      <a:noFill/>
                    </a:lnB>
                    <a:solidFill>
                      <a:srgbClr val="D9E1F2"/>
                    </a:solidFill>
                  </a:tcPr>
                </a:tc>
                <a:tc>
                  <a:txBody>
                    <a:bodyPr/>
                    <a:lstStyle/>
                    <a:p>
                      <a:pPr algn="l" fontAlgn="b"/>
                      <a:r>
                        <a:rPr lang="en-AU" sz="1100" b="1" i="0" u="none" strike="noStrike">
                          <a:solidFill>
                            <a:srgbClr val="000000"/>
                          </a:solidFill>
                          <a:effectLst/>
                          <a:latin typeface="Calibri" panose="020F0502020204030204" pitchFamily="34" charset="0"/>
                        </a:rPr>
                        <a:t>Count of Server Name</a:t>
                      </a:r>
                    </a:p>
                  </a:txBody>
                  <a:tcPr marL="6350" marR="6350" marT="6350" anchor="b">
                    <a:lnL>
                      <a:noFill/>
                    </a:lnL>
                    <a:lnR>
                      <a:noFill/>
                    </a:lnR>
                    <a:lnT>
                      <a:noFill/>
                    </a:lnT>
                    <a:lnB>
                      <a:noFill/>
                    </a:lnB>
                    <a:solidFill>
                      <a:srgbClr val="D9E1F2"/>
                    </a:solidFill>
                  </a:tcPr>
                </a:tc>
                <a:extLst>
                  <a:ext uri="{0D108BD9-81ED-4DB2-BD59-A6C34878D82A}">
                    <a16:rowId xmlns:a16="http://schemas.microsoft.com/office/drawing/2014/main" val="1753530061"/>
                  </a:ext>
                </a:extLst>
              </a:tr>
              <a:tr h="270974">
                <a:tc>
                  <a:txBody>
                    <a:bodyPr/>
                    <a:lstStyle/>
                    <a:p>
                      <a:pPr algn="l" fontAlgn="b"/>
                      <a:r>
                        <a:rPr lang="en-AU" sz="1100" b="0" i="0" u="none" strike="noStrike">
                          <a:solidFill>
                            <a:srgbClr val="000000"/>
                          </a:solidFill>
                          <a:effectLst/>
                          <a:latin typeface="Calibri" panose="020F0502020204030204" pitchFamily="34" charset="0"/>
                        </a:rPr>
                        <a:t>Clissold, Mitchell (IST)</a:t>
                      </a:r>
                    </a:p>
                  </a:txBody>
                  <a:tcPr marL="6350" marR="6350" marT="6350" anchor="b">
                    <a:lnL>
                      <a:noFill/>
                    </a:lnL>
                    <a:lnR>
                      <a:noFill/>
                    </a:lnR>
                    <a:lnT>
                      <a:noFill/>
                    </a:lnT>
                    <a:lnB>
                      <a:noFill/>
                    </a:lnB>
                  </a:tcPr>
                </a:tc>
                <a:tc>
                  <a:txBody>
                    <a:bodyPr/>
                    <a:lstStyle/>
                    <a:p>
                      <a:pPr algn="r" fontAlgn="b"/>
                      <a:r>
                        <a:rPr lang="en-AU" sz="1100" b="0" i="0" u="none" strike="noStrike">
                          <a:solidFill>
                            <a:srgbClr val="000000"/>
                          </a:solidFill>
                          <a:effectLst/>
                          <a:latin typeface="Calibri" panose="020F0502020204030204" pitchFamily="34" charset="0"/>
                        </a:rPr>
                        <a:t>1</a:t>
                      </a:r>
                    </a:p>
                  </a:txBody>
                  <a:tcPr marL="6350" marR="6350" marT="6350" anchor="b">
                    <a:lnL>
                      <a:noFill/>
                    </a:lnL>
                    <a:lnR>
                      <a:noFill/>
                    </a:lnR>
                    <a:lnT>
                      <a:noFill/>
                    </a:lnT>
                    <a:lnB>
                      <a:noFill/>
                    </a:lnB>
                  </a:tcPr>
                </a:tc>
                <a:extLst>
                  <a:ext uri="{0D108BD9-81ED-4DB2-BD59-A6C34878D82A}">
                    <a16:rowId xmlns:a16="http://schemas.microsoft.com/office/drawing/2014/main" val="2879771544"/>
                  </a:ext>
                </a:extLst>
              </a:tr>
              <a:tr h="270974">
                <a:tc>
                  <a:txBody>
                    <a:bodyPr/>
                    <a:lstStyle/>
                    <a:p>
                      <a:pPr algn="l" fontAlgn="b"/>
                      <a:r>
                        <a:rPr lang="en-AU" sz="1100" b="0" i="0" u="none" strike="noStrike">
                          <a:solidFill>
                            <a:srgbClr val="000000"/>
                          </a:solidFill>
                          <a:effectLst/>
                          <a:latin typeface="Calibri" panose="020F0502020204030204" pitchFamily="34" charset="0"/>
                        </a:rPr>
                        <a:t>Dommeti, Tarun (IST-ACCENTURE)</a:t>
                      </a:r>
                    </a:p>
                  </a:txBody>
                  <a:tcPr marL="6350" marR="6350" marT="6350" anchor="b">
                    <a:lnL>
                      <a:noFill/>
                    </a:lnL>
                    <a:lnR>
                      <a:noFill/>
                    </a:lnR>
                    <a:lnT>
                      <a:noFill/>
                    </a:lnT>
                    <a:lnB>
                      <a:noFill/>
                    </a:lnB>
                  </a:tcPr>
                </a:tc>
                <a:tc>
                  <a:txBody>
                    <a:bodyPr/>
                    <a:lstStyle/>
                    <a:p>
                      <a:pPr algn="r" fontAlgn="b"/>
                      <a:r>
                        <a:rPr lang="en-AU" sz="1100" b="0" i="0" u="none" strike="noStrike">
                          <a:solidFill>
                            <a:srgbClr val="000000"/>
                          </a:solidFill>
                          <a:effectLst/>
                          <a:latin typeface="Calibri" panose="020F0502020204030204" pitchFamily="34" charset="0"/>
                        </a:rPr>
                        <a:t>4</a:t>
                      </a:r>
                    </a:p>
                  </a:txBody>
                  <a:tcPr marL="6350" marR="6350" marT="6350" anchor="b">
                    <a:lnL>
                      <a:noFill/>
                    </a:lnL>
                    <a:lnR>
                      <a:noFill/>
                    </a:lnR>
                    <a:lnT>
                      <a:noFill/>
                    </a:lnT>
                    <a:lnB>
                      <a:noFill/>
                    </a:lnB>
                  </a:tcPr>
                </a:tc>
                <a:extLst>
                  <a:ext uri="{0D108BD9-81ED-4DB2-BD59-A6C34878D82A}">
                    <a16:rowId xmlns:a16="http://schemas.microsoft.com/office/drawing/2014/main" val="3081993690"/>
                  </a:ext>
                </a:extLst>
              </a:tr>
              <a:tr h="270974">
                <a:tc>
                  <a:txBody>
                    <a:bodyPr/>
                    <a:lstStyle/>
                    <a:p>
                      <a:pPr algn="l" fontAlgn="b"/>
                      <a:r>
                        <a:rPr lang="en-AU" sz="1100" b="0" i="0" u="none" strike="noStrike">
                          <a:solidFill>
                            <a:srgbClr val="000000"/>
                          </a:solidFill>
                          <a:effectLst/>
                          <a:latin typeface="Calibri" panose="020F0502020204030204" pitchFamily="34" charset="0"/>
                        </a:rPr>
                        <a:t>Dore, Brad (IST)</a:t>
                      </a:r>
                    </a:p>
                  </a:txBody>
                  <a:tcPr marL="6350" marR="6350" marT="6350" anchor="b">
                    <a:lnL>
                      <a:noFill/>
                    </a:lnL>
                    <a:lnR>
                      <a:noFill/>
                    </a:lnR>
                    <a:lnT>
                      <a:noFill/>
                    </a:lnT>
                    <a:lnB>
                      <a:noFill/>
                    </a:lnB>
                  </a:tcPr>
                </a:tc>
                <a:tc>
                  <a:txBody>
                    <a:bodyPr/>
                    <a:lstStyle/>
                    <a:p>
                      <a:pPr algn="r" fontAlgn="b"/>
                      <a:r>
                        <a:rPr lang="en-AU" sz="1100" b="0" i="0" u="none" strike="noStrike">
                          <a:solidFill>
                            <a:srgbClr val="000000"/>
                          </a:solidFill>
                          <a:effectLst/>
                          <a:latin typeface="Calibri" panose="020F0502020204030204" pitchFamily="34" charset="0"/>
                        </a:rPr>
                        <a:t>5</a:t>
                      </a:r>
                    </a:p>
                  </a:txBody>
                  <a:tcPr marL="6350" marR="6350" marT="6350" anchor="b">
                    <a:lnL>
                      <a:noFill/>
                    </a:lnL>
                    <a:lnR>
                      <a:noFill/>
                    </a:lnR>
                    <a:lnT>
                      <a:noFill/>
                    </a:lnT>
                    <a:lnB>
                      <a:noFill/>
                    </a:lnB>
                  </a:tcPr>
                </a:tc>
                <a:extLst>
                  <a:ext uri="{0D108BD9-81ED-4DB2-BD59-A6C34878D82A}">
                    <a16:rowId xmlns:a16="http://schemas.microsoft.com/office/drawing/2014/main" val="227453212"/>
                  </a:ext>
                </a:extLst>
              </a:tr>
              <a:tr h="270974">
                <a:tc>
                  <a:txBody>
                    <a:bodyPr/>
                    <a:lstStyle/>
                    <a:p>
                      <a:pPr algn="l" fontAlgn="b"/>
                      <a:r>
                        <a:rPr lang="en-AU" sz="1100" b="0" i="0" u="none" strike="noStrike">
                          <a:solidFill>
                            <a:srgbClr val="000000"/>
                          </a:solidFill>
                          <a:effectLst/>
                          <a:latin typeface="Calibri" panose="020F0502020204030204" pitchFamily="34" charset="0"/>
                        </a:rPr>
                        <a:t>Goldfinch, Paul (RTA BBA)</a:t>
                      </a:r>
                    </a:p>
                  </a:txBody>
                  <a:tcPr marL="6350" marR="6350" marT="6350" anchor="b">
                    <a:lnL>
                      <a:noFill/>
                    </a:lnL>
                    <a:lnR>
                      <a:noFill/>
                    </a:lnR>
                    <a:lnT>
                      <a:noFill/>
                    </a:lnT>
                    <a:lnB>
                      <a:noFill/>
                    </a:lnB>
                  </a:tcPr>
                </a:tc>
                <a:tc>
                  <a:txBody>
                    <a:bodyPr/>
                    <a:lstStyle/>
                    <a:p>
                      <a:pPr algn="r" fontAlgn="b"/>
                      <a:r>
                        <a:rPr lang="en-AU" sz="1100" b="0" i="0" u="none" strike="noStrike">
                          <a:solidFill>
                            <a:srgbClr val="000000"/>
                          </a:solidFill>
                          <a:effectLst/>
                          <a:latin typeface="Calibri" panose="020F0502020204030204" pitchFamily="34" charset="0"/>
                        </a:rPr>
                        <a:t>2</a:t>
                      </a:r>
                    </a:p>
                  </a:txBody>
                  <a:tcPr marL="6350" marR="6350" marT="6350" anchor="b">
                    <a:lnL>
                      <a:noFill/>
                    </a:lnL>
                    <a:lnR>
                      <a:noFill/>
                    </a:lnR>
                    <a:lnT>
                      <a:noFill/>
                    </a:lnT>
                    <a:lnB>
                      <a:noFill/>
                    </a:lnB>
                  </a:tcPr>
                </a:tc>
                <a:extLst>
                  <a:ext uri="{0D108BD9-81ED-4DB2-BD59-A6C34878D82A}">
                    <a16:rowId xmlns:a16="http://schemas.microsoft.com/office/drawing/2014/main" val="534641011"/>
                  </a:ext>
                </a:extLst>
              </a:tr>
              <a:tr h="270974">
                <a:tc>
                  <a:txBody>
                    <a:bodyPr/>
                    <a:lstStyle/>
                    <a:p>
                      <a:pPr algn="l" fontAlgn="b"/>
                      <a:r>
                        <a:rPr lang="en-AU" sz="1100" b="0" i="0" u="none" strike="noStrike">
                          <a:solidFill>
                            <a:srgbClr val="000000"/>
                          </a:solidFill>
                          <a:effectLst/>
                          <a:latin typeface="Calibri" panose="020F0502020204030204" pitchFamily="34" charset="0"/>
                        </a:rPr>
                        <a:t>Goswami, Chayan (IST-ACCENTURE)</a:t>
                      </a:r>
                    </a:p>
                  </a:txBody>
                  <a:tcPr marL="6350" marR="6350" marT="6350" anchor="b">
                    <a:lnL>
                      <a:noFill/>
                    </a:lnL>
                    <a:lnR>
                      <a:noFill/>
                    </a:lnR>
                    <a:lnT>
                      <a:noFill/>
                    </a:lnT>
                    <a:lnB>
                      <a:noFill/>
                    </a:lnB>
                  </a:tcPr>
                </a:tc>
                <a:tc>
                  <a:txBody>
                    <a:bodyPr/>
                    <a:lstStyle/>
                    <a:p>
                      <a:pPr algn="r" fontAlgn="b"/>
                      <a:r>
                        <a:rPr lang="en-AU" sz="1100" b="0" i="0" u="none" strike="noStrike">
                          <a:solidFill>
                            <a:srgbClr val="000000"/>
                          </a:solidFill>
                          <a:effectLst/>
                          <a:latin typeface="Calibri" panose="020F0502020204030204" pitchFamily="34" charset="0"/>
                        </a:rPr>
                        <a:t>1</a:t>
                      </a:r>
                    </a:p>
                  </a:txBody>
                  <a:tcPr marL="6350" marR="6350" marT="6350" anchor="b">
                    <a:lnL>
                      <a:noFill/>
                    </a:lnL>
                    <a:lnR>
                      <a:noFill/>
                    </a:lnR>
                    <a:lnT>
                      <a:noFill/>
                    </a:lnT>
                    <a:lnB>
                      <a:noFill/>
                    </a:lnB>
                  </a:tcPr>
                </a:tc>
                <a:extLst>
                  <a:ext uri="{0D108BD9-81ED-4DB2-BD59-A6C34878D82A}">
                    <a16:rowId xmlns:a16="http://schemas.microsoft.com/office/drawing/2014/main" val="1616243246"/>
                  </a:ext>
                </a:extLst>
              </a:tr>
              <a:tr h="270974">
                <a:tc>
                  <a:txBody>
                    <a:bodyPr/>
                    <a:lstStyle/>
                    <a:p>
                      <a:pPr algn="l" fontAlgn="b"/>
                      <a:r>
                        <a:rPr lang="en-AU" sz="1100" b="0" i="0" u="none" strike="noStrike">
                          <a:solidFill>
                            <a:srgbClr val="000000"/>
                          </a:solidFill>
                          <a:effectLst/>
                          <a:latin typeface="Calibri" panose="020F0502020204030204" pitchFamily="34" charset="0"/>
                        </a:rPr>
                        <a:t>Hamel, Frederick (IST)</a:t>
                      </a:r>
                    </a:p>
                  </a:txBody>
                  <a:tcPr marL="6350" marR="6350" marT="6350" anchor="b">
                    <a:lnL>
                      <a:noFill/>
                    </a:lnL>
                    <a:lnR>
                      <a:noFill/>
                    </a:lnR>
                    <a:lnT>
                      <a:noFill/>
                    </a:lnT>
                    <a:lnB>
                      <a:noFill/>
                    </a:lnB>
                  </a:tcPr>
                </a:tc>
                <a:tc>
                  <a:txBody>
                    <a:bodyPr/>
                    <a:lstStyle/>
                    <a:p>
                      <a:pPr algn="r" fontAlgn="b"/>
                      <a:r>
                        <a:rPr lang="en-AU" sz="1100" b="0" i="0" u="none" strike="noStrike">
                          <a:solidFill>
                            <a:srgbClr val="000000"/>
                          </a:solidFill>
                          <a:effectLst/>
                          <a:latin typeface="Calibri" panose="020F0502020204030204" pitchFamily="34" charset="0"/>
                        </a:rPr>
                        <a:t>6</a:t>
                      </a:r>
                    </a:p>
                  </a:txBody>
                  <a:tcPr marL="6350" marR="6350" marT="6350" anchor="b">
                    <a:lnL>
                      <a:noFill/>
                    </a:lnL>
                    <a:lnR>
                      <a:noFill/>
                    </a:lnR>
                    <a:lnT>
                      <a:noFill/>
                    </a:lnT>
                    <a:lnB>
                      <a:noFill/>
                    </a:lnB>
                  </a:tcPr>
                </a:tc>
                <a:extLst>
                  <a:ext uri="{0D108BD9-81ED-4DB2-BD59-A6C34878D82A}">
                    <a16:rowId xmlns:a16="http://schemas.microsoft.com/office/drawing/2014/main" val="874564719"/>
                  </a:ext>
                </a:extLst>
              </a:tr>
              <a:tr h="270974">
                <a:tc>
                  <a:txBody>
                    <a:bodyPr/>
                    <a:lstStyle/>
                    <a:p>
                      <a:pPr algn="l" fontAlgn="b"/>
                      <a:r>
                        <a:rPr lang="en-AU" sz="1100" b="0" i="0" u="none" strike="noStrike">
                          <a:solidFill>
                            <a:srgbClr val="000000"/>
                          </a:solidFill>
                          <a:effectLst/>
                          <a:latin typeface="Calibri" panose="020F0502020204030204" pitchFamily="34" charset="0"/>
                        </a:rPr>
                        <a:t>Hutson, Aaron (IST)</a:t>
                      </a:r>
                    </a:p>
                  </a:txBody>
                  <a:tcPr marL="6350" marR="6350" marT="6350" anchor="b">
                    <a:lnL>
                      <a:noFill/>
                    </a:lnL>
                    <a:lnR>
                      <a:noFill/>
                    </a:lnR>
                    <a:lnT>
                      <a:noFill/>
                    </a:lnT>
                    <a:lnB>
                      <a:noFill/>
                    </a:lnB>
                  </a:tcPr>
                </a:tc>
                <a:tc>
                  <a:txBody>
                    <a:bodyPr/>
                    <a:lstStyle/>
                    <a:p>
                      <a:pPr algn="r" fontAlgn="b"/>
                      <a:r>
                        <a:rPr lang="en-AU" sz="1100" b="0" i="0" u="none" strike="noStrike">
                          <a:solidFill>
                            <a:srgbClr val="000000"/>
                          </a:solidFill>
                          <a:effectLst/>
                          <a:latin typeface="Calibri" panose="020F0502020204030204" pitchFamily="34" charset="0"/>
                        </a:rPr>
                        <a:t>2</a:t>
                      </a:r>
                    </a:p>
                  </a:txBody>
                  <a:tcPr marL="6350" marR="6350" marT="6350" anchor="b">
                    <a:lnL>
                      <a:noFill/>
                    </a:lnL>
                    <a:lnR>
                      <a:noFill/>
                    </a:lnR>
                    <a:lnT>
                      <a:noFill/>
                    </a:lnT>
                    <a:lnB>
                      <a:noFill/>
                    </a:lnB>
                  </a:tcPr>
                </a:tc>
                <a:extLst>
                  <a:ext uri="{0D108BD9-81ED-4DB2-BD59-A6C34878D82A}">
                    <a16:rowId xmlns:a16="http://schemas.microsoft.com/office/drawing/2014/main" val="646227917"/>
                  </a:ext>
                </a:extLst>
              </a:tr>
              <a:tr h="270974">
                <a:tc>
                  <a:txBody>
                    <a:bodyPr/>
                    <a:lstStyle/>
                    <a:p>
                      <a:pPr algn="l" fontAlgn="b"/>
                      <a:r>
                        <a:rPr lang="en-AU" sz="1100" b="0" i="0" u="none" strike="noStrike">
                          <a:solidFill>
                            <a:srgbClr val="000000"/>
                          </a:solidFill>
                          <a:effectLst/>
                          <a:latin typeface="Calibri" panose="020F0502020204030204" pitchFamily="34" charset="0"/>
                        </a:rPr>
                        <a:t>Jothiramalingam, Rajasekar (IST)</a:t>
                      </a:r>
                    </a:p>
                  </a:txBody>
                  <a:tcPr marL="6350" marR="6350" marT="6350" anchor="b">
                    <a:lnL>
                      <a:noFill/>
                    </a:lnL>
                    <a:lnR>
                      <a:noFill/>
                    </a:lnR>
                    <a:lnT>
                      <a:noFill/>
                    </a:lnT>
                    <a:lnB>
                      <a:noFill/>
                    </a:lnB>
                  </a:tcPr>
                </a:tc>
                <a:tc>
                  <a:txBody>
                    <a:bodyPr/>
                    <a:lstStyle/>
                    <a:p>
                      <a:pPr algn="r" fontAlgn="b"/>
                      <a:r>
                        <a:rPr lang="en-AU" sz="1100" b="0" i="0" u="none" strike="noStrike">
                          <a:solidFill>
                            <a:srgbClr val="000000"/>
                          </a:solidFill>
                          <a:effectLst/>
                          <a:latin typeface="Calibri" panose="020F0502020204030204" pitchFamily="34" charset="0"/>
                        </a:rPr>
                        <a:t>1</a:t>
                      </a:r>
                    </a:p>
                  </a:txBody>
                  <a:tcPr marL="6350" marR="6350" marT="6350" anchor="b">
                    <a:lnL>
                      <a:noFill/>
                    </a:lnL>
                    <a:lnR>
                      <a:noFill/>
                    </a:lnR>
                    <a:lnT>
                      <a:noFill/>
                    </a:lnT>
                    <a:lnB>
                      <a:noFill/>
                    </a:lnB>
                  </a:tcPr>
                </a:tc>
                <a:extLst>
                  <a:ext uri="{0D108BD9-81ED-4DB2-BD59-A6C34878D82A}">
                    <a16:rowId xmlns:a16="http://schemas.microsoft.com/office/drawing/2014/main" val="228790507"/>
                  </a:ext>
                </a:extLst>
              </a:tr>
              <a:tr h="270974">
                <a:tc>
                  <a:txBody>
                    <a:bodyPr/>
                    <a:lstStyle/>
                    <a:p>
                      <a:pPr algn="l" fontAlgn="b"/>
                      <a:r>
                        <a:rPr lang="en-AU" sz="1100" b="0" i="0" u="none" strike="noStrike">
                          <a:solidFill>
                            <a:srgbClr val="000000"/>
                          </a:solidFill>
                          <a:effectLst/>
                          <a:latin typeface="Calibri" panose="020F0502020204030204" pitchFamily="34" charset="0"/>
                        </a:rPr>
                        <a:t>Lindebringhs, Neil (IST)</a:t>
                      </a:r>
                    </a:p>
                  </a:txBody>
                  <a:tcPr marL="6350" marR="6350" marT="6350" anchor="b">
                    <a:lnL>
                      <a:noFill/>
                    </a:lnL>
                    <a:lnR>
                      <a:noFill/>
                    </a:lnR>
                    <a:lnT>
                      <a:noFill/>
                    </a:lnT>
                    <a:lnB>
                      <a:noFill/>
                    </a:lnB>
                  </a:tcPr>
                </a:tc>
                <a:tc>
                  <a:txBody>
                    <a:bodyPr/>
                    <a:lstStyle/>
                    <a:p>
                      <a:pPr algn="r" fontAlgn="b"/>
                      <a:r>
                        <a:rPr lang="en-AU" sz="1100" b="0" i="0" u="none" strike="noStrike">
                          <a:solidFill>
                            <a:srgbClr val="000000"/>
                          </a:solidFill>
                          <a:effectLst/>
                          <a:latin typeface="Calibri" panose="020F0502020204030204" pitchFamily="34" charset="0"/>
                        </a:rPr>
                        <a:t>2</a:t>
                      </a:r>
                    </a:p>
                  </a:txBody>
                  <a:tcPr marL="6350" marR="6350" marT="6350" anchor="b">
                    <a:lnL>
                      <a:noFill/>
                    </a:lnL>
                    <a:lnR>
                      <a:noFill/>
                    </a:lnR>
                    <a:lnT>
                      <a:noFill/>
                    </a:lnT>
                    <a:lnB>
                      <a:noFill/>
                    </a:lnB>
                  </a:tcPr>
                </a:tc>
                <a:extLst>
                  <a:ext uri="{0D108BD9-81ED-4DB2-BD59-A6C34878D82A}">
                    <a16:rowId xmlns:a16="http://schemas.microsoft.com/office/drawing/2014/main" val="1856022868"/>
                  </a:ext>
                </a:extLst>
              </a:tr>
              <a:tr h="270974">
                <a:tc>
                  <a:txBody>
                    <a:bodyPr/>
                    <a:lstStyle/>
                    <a:p>
                      <a:pPr algn="l" fontAlgn="b"/>
                      <a:r>
                        <a:rPr lang="en-AU" sz="1100" b="0" i="0" u="none" strike="noStrike">
                          <a:solidFill>
                            <a:srgbClr val="000000"/>
                          </a:solidFill>
                          <a:effectLst/>
                          <a:latin typeface="Calibri" panose="020F0502020204030204" pitchFamily="34" charset="0"/>
                        </a:rPr>
                        <a:t>Upadhya, Aravind (IST-ACCENTURE)</a:t>
                      </a:r>
                    </a:p>
                  </a:txBody>
                  <a:tcPr marL="6350" marR="6350" marT="6350" anchor="b">
                    <a:lnL>
                      <a:noFill/>
                    </a:lnL>
                    <a:lnR>
                      <a:noFill/>
                    </a:lnR>
                    <a:lnT>
                      <a:noFill/>
                    </a:lnT>
                    <a:lnB>
                      <a:noFill/>
                    </a:lnB>
                  </a:tcPr>
                </a:tc>
                <a:tc>
                  <a:txBody>
                    <a:bodyPr/>
                    <a:lstStyle/>
                    <a:p>
                      <a:pPr algn="r" fontAlgn="b"/>
                      <a:r>
                        <a:rPr lang="en-AU" sz="1100" b="0" i="0" u="none" strike="noStrike">
                          <a:solidFill>
                            <a:srgbClr val="000000"/>
                          </a:solidFill>
                          <a:effectLst/>
                          <a:latin typeface="Calibri" panose="020F0502020204030204" pitchFamily="34" charset="0"/>
                        </a:rPr>
                        <a:t>1</a:t>
                      </a:r>
                    </a:p>
                  </a:txBody>
                  <a:tcPr marL="6350" marR="6350" marT="6350" anchor="b">
                    <a:lnL>
                      <a:noFill/>
                    </a:lnL>
                    <a:lnR>
                      <a:noFill/>
                    </a:lnR>
                    <a:lnT>
                      <a:noFill/>
                    </a:lnT>
                    <a:lnB>
                      <a:noFill/>
                    </a:lnB>
                  </a:tcPr>
                </a:tc>
                <a:extLst>
                  <a:ext uri="{0D108BD9-81ED-4DB2-BD59-A6C34878D82A}">
                    <a16:rowId xmlns:a16="http://schemas.microsoft.com/office/drawing/2014/main" val="3958348138"/>
                  </a:ext>
                </a:extLst>
              </a:tr>
              <a:tr h="270974">
                <a:tc>
                  <a:txBody>
                    <a:bodyPr/>
                    <a:lstStyle/>
                    <a:p>
                      <a:pPr algn="l" fontAlgn="b"/>
                      <a:r>
                        <a:rPr lang="en-AU" sz="1100" b="0" i="0" u="none" strike="noStrike">
                          <a:solidFill>
                            <a:srgbClr val="000000"/>
                          </a:solidFill>
                          <a:effectLst/>
                          <a:latin typeface="Calibri" panose="020F0502020204030204" pitchFamily="34" charset="0"/>
                        </a:rPr>
                        <a:t>Dommeti, Tarun (IST-ACCENTURE), Albis Duran</a:t>
                      </a:r>
                    </a:p>
                  </a:txBody>
                  <a:tcPr marL="6350" marR="6350" marT="6350" anchor="b">
                    <a:lnL>
                      <a:noFill/>
                    </a:lnL>
                    <a:lnR>
                      <a:noFill/>
                    </a:lnR>
                    <a:lnT>
                      <a:noFill/>
                    </a:lnT>
                    <a:lnB>
                      <a:noFill/>
                    </a:lnB>
                  </a:tcPr>
                </a:tc>
                <a:tc>
                  <a:txBody>
                    <a:bodyPr/>
                    <a:lstStyle/>
                    <a:p>
                      <a:pPr algn="r" fontAlgn="b"/>
                      <a:r>
                        <a:rPr lang="en-AU" sz="1100" b="0" i="0" u="none" strike="noStrike">
                          <a:solidFill>
                            <a:srgbClr val="000000"/>
                          </a:solidFill>
                          <a:effectLst/>
                          <a:latin typeface="Calibri" panose="020F0502020204030204" pitchFamily="34" charset="0"/>
                        </a:rPr>
                        <a:t>1</a:t>
                      </a:r>
                    </a:p>
                  </a:txBody>
                  <a:tcPr marL="6350" marR="6350" marT="6350" anchor="b">
                    <a:lnL>
                      <a:noFill/>
                    </a:lnL>
                    <a:lnR>
                      <a:noFill/>
                    </a:lnR>
                    <a:lnT>
                      <a:noFill/>
                    </a:lnT>
                    <a:lnB>
                      <a:noFill/>
                    </a:lnB>
                  </a:tcPr>
                </a:tc>
                <a:extLst>
                  <a:ext uri="{0D108BD9-81ED-4DB2-BD59-A6C34878D82A}">
                    <a16:rowId xmlns:a16="http://schemas.microsoft.com/office/drawing/2014/main" val="2730704763"/>
                  </a:ext>
                </a:extLst>
              </a:tr>
              <a:tr h="270974">
                <a:tc>
                  <a:txBody>
                    <a:bodyPr/>
                    <a:lstStyle/>
                    <a:p>
                      <a:pPr algn="l" fontAlgn="b"/>
                      <a:r>
                        <a:rPr lang="en-AU" sz="1100" b="1" i="0" u="none" strike="noStrike">
                          <a:solidFill>
                            <a:srgbClr val="000000"/>
                          </a:solidFill>
                          <a:effectLst/>
                          <a:latin typeface="Calibri" panose="020F0502020204030204" pitchFamily="34" charset="0"/>
                        </a:rPr>
                        <a:t>Grand Total</a:t>
                      </a:r>
                    </a:p>
                  </a:txBody>
                  <a:tcPr marL="6350" marR="6350" marT="6350" anchor="b">
                    <a:lnL>
                      <a:noFill/>
                    </a:lnL>
                    <a:lnR>
                      <a:noFill/>
                    </a:lnR>
                    <a:lnT>
                      <a:noFill/>
                    </a:lnT>
                    <a:lnB>
                      <a:noFill/>
                    </a:lnB>
                    <a:solidFill>
                      <a:srgbClr val="D9E1F2"/>
                    </a:solidFill>
                  </a:tcPr>
                </a:tc>
                <a:tc>
                  <a:txBody>
                    <a:bodyPr/>
                    <a:lstStyle/>
                    <a:p>
                      <a:pPr algn="r" fontAlgn="b"/>
                      <a:r>
                        <a:rPr lang="en-AU" sz="1100" b="1" i="0" u="none" strike="noStrike" dirty="0">
                          <a:solidFill>
                            <a:srgbClr val="000000"/>
                          </a:solidFill>
                          <a:effectLst/>
                          <a:latin typeface="Calibri" panose="020F0502020204030204" pitchFamily="34" charset="0"/>
                        </a:rPr>
                        <a:t>26</a:t>
                      </a:r>
                    </a:p>
                  </a:txBody>
                  <a:tcPr marL="6350" marR="6350" marT="6350" anchor="b">
                    <a:lnL>
                      <a:noFill/>
                    </a:lnL>
                    <a:lnR>
                      <a:noFill/>
                    </a:lnR>
                    <a:lnT>
                      <a:noFill/>
                    </a:lnT>
                    <a:lnB>
                      <a:noFill/>
                    </a:lnB>
                    <a:solidFill>
                      <a:srgbClr val="D9E1F2"/>
                    </a:solidFill>
                  </a:tcPr>
                </a:tc>
                <a:extLst>
                  <a:ext uri="{0D108BD9-81ED-4DB2-BD59-A6C34878D82A}">
                    <a16:rowId xmlns:a16="http://schemas.microsoft.com/office/drawing/2014/main" val="3610827445"/>
                  </a:ext>
                </a:extLst>
              </a:tr>
            </a:tbl>
          </a:graphicData>
        </a:graphic>
      </p:graphicFrame>
    </p:spTree>
    <p:extLst>
      <p:ext uri="{BB962C8B-B14F-4D97-AF65-F5344CB8AC3E}">
        <p14:creationId xmlns:p14="http://schemas.microsoft.com/office/powerpoint/2010/main" val="2804607808"/>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277EBF-2535-4910-80E8-064E3E9DE825}"/>
              </a:ext>
            </a:extLst>
          </p:cNvPr>
          <p:cNvSpPr>
            <a:spLocks noGrp="1"/>
          </p:cNvSpPr>
          <p:nvPr>
            <p:ph type="title"/>
          </p:nvPr>
        </p:nvSpPr>
        <p:spPr>
          <a:xfrm>
            <a:off x="691376" y="390719"/>
            <a:ext cx="10783229" cy="634892"/>
          </a:xfrm>
        </p:spPr>
        <p:txBody>
          <a:bodyPr/>
          <a:lstStyle/>
          <a:p>
            <a:r>
              <a:rPr lang="en-AU" sz="2800" dirty="0"/>
              <a:t>Vulnerability I4.3 NTLM- Decisions</a:t>
            </a:r>
          </a:p>
        </p:txBody>
      </p:sp>
      <p:sp>
        <p:nvSpPr>
          <p:cNvPr id="2" name="Slide Number Placeholder 1">
            <a:extLst>
              <a:ext uri="{FF2B5EF4-FFF2-40B4-BE49-F238E27FC236}">
                <a16:creationId xmlns:a16="http://schemas.microsoft.com/office/drawing/2014/main" id="{952B7134-1B67-4A3C-139C-0CEE41F13129}"/>
              </a:ext>
            </a:extLst>
          </p:cNvPr>
          <p:cNvSpPr>
            <a:spLocks noGrp="1"/>
          </p:cNvSpPr>
          <p:nvPr>
            <p:ph type="sldNum" sz="quarter" idx="10"/>
          </p:nvPr>
        </p:nvSpPr>
        <p:spPr/>
        <p:txBody>
          <a:bodyPr/>
          <a:lstStyle/>
          <a:p>
            <a:fld id="{876872E1-3CB8-45EA-A826-1429BD5BE353}" type="slidenum">
              <a:rPr lang="en-CA" smtClean="0"/>
              <a:pPr/>
              <a:t>11</a:t>
            </a:fld>
            <a:endParaRPr lang="en-CA"/>
          </a:p>
        </p:txBody>
      </p:sp>
      <p:sp>
        <p:nvSpPr>
          <p:cNvPr id="11" name="TextBox 10">
            <a:extLst>
              <a:ext uri="{FF2B5EF4-FFF2-40B4-BE49-F238E27FC236}">
                <a16:creationId xmlns:a16="http://schemas.microsoft.com/office/drawing/2014/main" id="{676DAEDD-90AB-F582-7032-651FBEE37FB1}"/>
              </a:ext>
            </a:extLst>
          </p:cNvPr>
          <p:cNvSpPr txBox="1"/>
          <p:nvPr/>
        </p:nvSpPr>
        <p:spPr>
          <a:xfrm>
            <a:off x="691376" y="1281953"/>
            <a:ext cx="10461726" cy="2915728"/>
          </a:xfrm>
          <a:prstGeom prst="rect">
            <a:avLst/>
          </a:prstGeom>
          <a:noFill/>
        </p:spPr>
        <p:txBody>
          <a:bodyPr wrap="none" lIns="0" tIns="0" rIns="0" bIns="0" rtlCol="0">
            <a:noAutofit/>
          </a:bodyPr>
          <a:lstStyle/>
          <a:p>
            <a:pPr marL="342900" indent="-342900" algn="l" defTabSz="228600">
              <a:spcAft>
                <a:spcPts val="1200"/>
              </a:spcAft>
              <a:buFont typeface="Arial" panose="020B0604020202020204" pitchFamily="34" charset="0"/>
              <a:buChar char="•"/>
            </a:pPr>
            <a:r>
              <a:rPr lang="en-AU" noProof="0" dirty="0"/>
              <a:t>Agreement on baseline server?</a:t>
            </a:r>
          </a:p>
          <a:p>
            <a:pPr marL="342900" indent="-342900" algn="l" defTabSz="228600">
              <a:spcAft>
                <a:spcPts val="1200"/>
              </a:spcAft>
              <a:buFont typeface="Arial" panose="020B0604020202020204" pitchFamily="34" charset="0"/>
              <a:buChar char="•"/>
            </a:pPr>
            <a:r>
              <a:rPr lang="en-AU" noProof="0" dirty="0"/>
              <a:t>Is project fine with the list of critical servers in non-prod environment?</a:t>
            </a:r>
          </a:p>
          <a:p>
            <a:pPr marL="342900" indent="-342900" algn="l" defTabSz="228600">
              <a:spcAft>
                <a:spcPts val="1200"/>
              </a:spcAft>
              <a:buFont typeface="Arial" panose="020B0604020202020204" pitchFamily="34" charset="0"/>
              <a:buChar char="•"/>
            </a:pPr>
            <a:r>
              <a:rPr lang="en-AU" noProof="0" dirty="0"/>
              <a:t>Vulnerability fix validation(success/failed) – App owner, Helpdesk or Rio Server owners?</a:t>
            </a:r>
          </a:p>
          <a:p>
            <a:pPr marL="342900" indent="-342900" algn="l" defTabSz="228600">
              <a:spcAft>
                <a:spcPts val="1200"/>
              </a:spcAft>
              <a:buFont typeface="Arial" panose="020B0604020202020204" pitchFamily="34" charset="0"/>
              <a:buChar char="•"/>
            </a:pPr>
            <a:r>
              <a:rPr lang="en-AU" dirty="0"/>
              <a:t>Rio to advise servers not present in AD or not reachable.</a:t>
            </a:r>
          </a:p>
          <a:p>
            <a:pPr marL="342900" indent="-342900" algn="l" defTabSz="228600">
              <a:spcAft>
                <a:spcPts val="1200"/>
              </a:spcAft>
              <a:buFont typeface="Arial" panose="020B0604020202020204" pitchFamily="34" charset="0"/>
              <a:buChar char="•"/>
            </a:pPr>
            <a:r>
              <a:rPr lang="en-AU" noProof="0" dirty="0"/>
              <a:t>Rio to advise on servers with exception (missing App Owners information in CMDB).</a:t>
            </a:r>
          </a:p>
          <a:p>
            <a:pPr marL="342900" indent="-342900" algn="l" defTabSz="228600">
              <a:spcAft>
                <a:spcPts val="1200"/>
              </a:spcAft>
              <a:buFont typeface="Arial" panose="020B0604020202020204" pitchFamily="34" charset="0"/>
              <a:buChar char="•"/>
            </a:pPr>
            <a:r>
              <a:rPr lang="en-AU" dirty="0"/>
              <a:t>Rio to advise if server team will be available, if reboot or any other assistance is required during the </a:t>
            </a:r>
          </a:p>
          <a:p>
            <a:pPr algn="l" defTabSz="228600">
              <a:spcAft>
                <a:spcPts val="1200"/>
              </a:spcAft>
            </a:pPr>
            <a:r>
              <a:rPr lang="en-AU" dirty="0"/>
              <a:t>      change window</a:t>
            </a:r>
            <a:endParaRPr lang="en-AU" noProof="0" dirty="0"/>
          </a:p>
        </p:txBody>
      </p:sp>
    </p:spTree>
    <p:extLst>
      <p:ext uri="{BB962C8B-B14F-4D97-AF65-F5344CB8AC3E}">
        <p14:creationId xmlns:p14="http://schemas.microsoft.com/office/powerpoint/2010/main" val="1790609916"/>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52B7134-1B67-4A3C-139C-0CEE41F13129}"/>
              </a:ext>
            </a:extLst>
          </p:cNvPr>
          <p:cNvSpPr>
            <a:spLocks noGrp="1"/>
          </p:cNvSpPr>
          <p:nvPr>
            <p:ph type="sldNum" sz="quarter" idx="38"/>
          </p:nvPr>
        </p:nvSpPr>
        <p:spPr/>
        <p:txBody>
          <a:bodyPr/>
          <a:lstStyle/>
          <a:p>
            <a:fld id="{876872E1-3CB8-45EA-A826-1429BD5BE353}" type="slidenum">
              <a:rPr lang="en-CA" smtClean="0"/>
              <a:pPr/>
              <a:t>12</a:t>
            </a:fld>
            <a:endParaRPr lang="en-CA"/>
          </a:p>
        </p:txBody>
      </p:sp>
      <p:sp>
        <p:nvSpPr>
          <p:cNvPr id="3" name="Title 2">
            <a:extLst>
              <a:ext uri="{FF2B5EF4-FFF2-40B4-BE49-F238E27FC236}">
                <a16:creationId xmlns:a16="http://schemas.microsoft.com/office/drawing/2014/main" id="{20277EBF-2535-4910-80E8-064E3E9DE825}"/>
              </a:ext>
            </a:extLst>
          </p:cNvPr>
          <p:cNvSpPr>
            <a:spLocks noGrp="1"/>
          </p:cNvSpPr>
          <p:nvPr>
            <p:ph type="title"/>
          </p:nvPr>
        </p:nvSpPr>
        <p:spPr/>
        <p:txBody>
          <a:bodyPr/>
          <a:lstStyle/>
          <a:p>
            <a:r>
              <a:rPr lang="en-AU" sz="2800" dirty="0"/>
              <a:t>Vulnerability I4.5 PowerShell v2 - Overview</a:t>
            </a:r>
          </a:p>
        </p:txBody>
      </p:sp>
      <p:graphicFrame>
        <p:nvGraphicFramePr>
          <p:cNvPr id="5" name="Table 5">
            <a:extLst>
              <a:ext uri="{FF2B5EF4-FFF2-40B4-BE49-F238E27FC236}">
                <a16:creationId xmlns:a16="http://schemas.microsoft.com/office/drawing/2014/main" id="{8B05BAD0-C111-755E-CB01-652ED83A318A}"/>
              </a:ext>
            </a:extLst>
          </p:cNvPr>
          <p:cNvGraphicFramePr>
            <a:graphicFrameLocks noGrp="1"/>
          </p:cNvGraphicFramePr>
          <p:nvPr/>
        </p:nvGraphicFramePr>
        <p:xfrm>
          <a:off x="381000" y="1120676"/>
          <a:ext cx="2943126" cy="2103120"/>
        </p:xfrm>
        <a:graphic>
          <a:graphicData uri="http://schemas.openxmlformats.org/drawingml/2006/table">
            <a:tbl>
              <a:tblPr firstRow="1" bandRow="1">
                <a:tableStyleId>{9D7B26C5-4107-4FEC-AEDC-1716B250A1EF}</a:tableStyleId>
              </a:tblPr>
              <a:tblGrid>
                <a:gridCol w="2943126">
                  <a:extLst>
                    <a:ext uri="{9D8B030D-6E8A-4147-A177-3AD203B41FA5}">
                      <a16:colId xmlns:a16="http://schemas.microsoft.com/office/drawing/2014/main" val="1758129201"/>
                    </a:ext>
                  </a:extLst>
                </a:gridCol>
              </a:tblGrid>
              <a:tr h="370840">
                <a:tc>
                  <a:txBody>
                    <a:bodyPr/>
                    <a:lstStyle/>
                    <a:p>
                      <a:r>
                        <a:rPr lang="en-AU"/>
                        <a:t>Description and Cyber Risk</a:t>
                      </a:r>
                    </a:p>
                  </a:txBody>
                  <a:tcPr/>
                </a:tc>
                <a:extLst>
                  <a:ext uri="{0D108BD9-81ED-4DB2-BD59-A6C34878D82A}">
                    <a16:rowId xmlns:a16="http://schemas.microsoft.com/office/drawing/2014/main" val="3315292100"/>
                  </a:ext>
                </a:extLst>
              </a:tr>
              <a:tr h="370840">
                <a:tc>
                  <a:txBody>
                    <a:bodyPr/>
                    <a:lstStyle/>
                    <a:p>
                      <a:r>
                        <a:rPr lang="en-US" dirty="0"/>
                        <a:t>PowerShell v2 lacks security protections that have been built into later versions. </a:t>
                      </a:r>
                      <a:r>
                        <a:rPr lang="en-US" dirty="0">
                          <a:highlight>
                            <a:srgbClr val="FFFF00"/>
                          </a:highlight>
                        </a:rPr>
                        <a:t>More on security risk.</a:t>
                      </a:r>
                      <a:endParaRPr lang="en-AU" dirty="0">
                        <a:highlight>
                          <a:srgbClr val="FFFF00"/>
                        </a:highlight>
                      </a:endParaRPr>
                    </a:p>
                  </a:txBody>
                  <a:tcPr/>
                </a:tc>
                <a:extLst>
                  <a:ext uri="{0D108BD9-81ED-4DB2-BD59-A6C34878D82A}">
                    <a16:rowId xmlns:a16="http://schemas.microsoft.com/office/drawing/2014/main" val="193116374"/>
                  </a:ext>
                </a:extLst>
              </a:tr>
            </a:tbl>
          </a:graphicData>
        </a:graphic>
      </p:graphicFrame>
      <p:graphicFrame>
        <p:nvGraphicFramePr>
          <p:cNvPr id="6" name="Table 5">
            <a:extLst>
              <a:ext uri="{FF2B5EF4-FFF2-40B4-BE49-F238E27FC236}">
                <a16:creationId xmlns:a16="http://schemas.microsoft.com/office/drawing/2014/main" id="{1BDBA10A-19B6-498A-770A-8FD09A6DC6A2}"/>
              </a:ext>
            </a:extLst>
          </p:cNvPr>
          <p:cNvGraphicFramePr>
            <a:graphicFrameLocks noGrp="1"/>
          </p:cNvGraphicFramePr>
          <p:nvPr/>
        </p:nvGraphicFramePr>
        <p:xfrm>
          <a:off x="4205500" y="1118402"/>
          <a:ext cx="3402307" cy="2382520"/>
        </p:xfrm>
        <a:graphic>
          <a:graphicData uri="http://schemas.openxmlformats.org/drawingml/2006/table">
            <a:tbl>
              <a:tblPr firstRow="1" bandRow="1">
                <a:tableStyleId>{9D7B26C5-4107-4FEC-AEDC-1716B250A1EF}</a:tableStyleId>
              </a:tblPr>
              <a:tblGrid>
                <a:gridCol w="3402307">
                  <a:extLst>
                    <a:ext uri="{9D8B030D-6E8A-4147-A177-3AD203B41FA5}">
                      <a16:colId xmlns:a16="http://schemas.microsoft.com/office/drawing/2014/main" val="1758129201"/>
                    </a:ext>
                  </a:extLst>
                </a:gridCol>
              </a:tblGrid>
              <a:tr h="370840">
                <a:tc>
                  <a:txBody>
                    <a:bodyPr/>
                    <a:lstStyle/>
                    <a:p>
                      <a:r>
                        <a:rPr lang="en-AU"/>
                        <a:t>How to detect</a:t>
                      </a:r>
                    </a:p>
                  </a:txBody>
                  <a:tcPr/>
                </a:tc>
                <a:extLst>
                  <a:ext uri="{0D108BD9-81ED-4DB2-BD59-A6C34878D82A}">
                    <a16:rowId xmlns:a16="http://schemas.microsoft.com/office/drawing/2014/main" val="3315292100"/>
                  </a:ext>
                </a:extLst>
              </a:tr>
              <a:tr h="370840">
                <a:tc>
                  <a:txBody>
                    <a:bodyPr/>
                    <a:lstStyle/>
                    <a:p>
                      <a:r>
                        <a:rPr lang="en-AU"/>
                        <a:t>Windows Servers 2008 come with PowerShell v2 pre- installed.</a:t>
                      </a:r>
                    </a:p>
                    <a:p>
                      <a:r>
                        <a:rPr lang="en-AU"/>
                        <a:t>PowerShell command can be executed on the server to confirm the current version of PowerShell.</a:t>
                      </a:r>
                    </a:p>
                  </a:txBody>
                  <a:tcPr/>
                </a:tc>
                <a:extLst>
                  <a:ext uri="{0D108BD9-81ED-4DB2-BD59-A6C34878D82A}">
                    <a16:rowId xmlns:a16="http://schemas.microsoft.com/office/drawing/2014/main" val="193116374"/>
                  </a:ext>
                </a:extLst>
              </a:tr>
            </a:tbl>
          </a:graphicData>
        </a:graphic>
      </p:graphicFrame>
      <p:graphicFrame>
        <p:nvGraphicFramePr>
          <p:cNvPr id="7" name="Table 6">
            <a:extLst>
              <a:ext uri="{FF2B5EF4-FFF2-40B4-BE49-F238E27FC236}">
                <a16:creationId xmlns:a16="http://schemas.microsoft.com/office/drawing/2014/main" id="{6B4F2774-2408-E37C-12E2-BA669C70231E}"/>
              </a:ext>
            </a:extLst>
          </p:cNvPr>
          <p:cNvGraphicFramePr>
            <a:graphicFrameLocks noGrp="1"/>
          </p:cNvGraphicFramePr>
          <p:nvPr/>
        </p:nvGraphicFramePr>
        <p:xfrm>
          <a:off x="381000" y="3440233"/>
          <a:ext cx="2943126" cy="1833880"/>
        </p:xfrm>
        <a:graphic>
          <a:graphicData uri="http://schemas.openxmlformats.org/drawingml/2006/table">
            <a:tbl>
              <a:tblPr firstRow="1" bandRow="1">
                <a:tableStyleId>{9D7B26C5-4107-4FEC-AEDC-1716B250A1EF}</a:tableStyleId>
              </a:tblPr>
              <a:tblGrid>
                <a:gridCol w="2943126">
                  <a:extLst>
                    <a:ext uri="{9D8B030D-6E8A-4147-A177-3AD203B41FA5}">
                      <a16:colId xmlns:a16="http://schemas.microsoft.com/office/drawing/2014/main" val="1758129201"/>
                    </a:ext>
                  </a:extLst>
                </a:gridCol>
              </a:tblGrid>
              <a:tr h="370840">
                <a:tc>
                  <a:txBody>
                    <a:bodyPr/>
                    <a:lstStyle/>
                    <a:p>
                      <a:r>
                        <a:rPr lang="en-AU"/>
                        <a:t>How to Fix</a:t>
                      </a:r>
                    </a:p>
                  </a:txBody>
                  <a:tcPr/>
                </a:tc>
                <a:extLst>
                  <a:ext uri="{0D108BD9-81ED-4DB2-BD59-A6C34878D82A}">
                    <a16:rowId xmlns:a16="http://schemas.microsoft.com/office/drawing/2014/main" val="3315292100"/>
                  </a:ext>
                </a:extLst>
              </a:tr>
              <a:tr h="370840">
                <a:tc>
                  <a:txBody>
                    <a:bodyPr/>
                    <a:lstStyle/>
                    <a:p>
                      <a:pPr marL="342900" indent="-342900">
                        <a:buAutoNum type="arabicPeriod"/>
                      </a:pPr>
                      <a:r>
                        <a:rPr lang="en-AU" dirty="0"/>
                        <a:t>Install WMF 5.1</a:t>
                      </a:r>
                      <a:endParaRPr lang="en-US" dirty="0"/>
                    </a:p>
                    <a:p>
                      <a:pPr marL="342900" lvl="0" indent="-342900">
                        <a:buAutoNum type="arabicPeriod"/>
                      </a:pPr>
                      <a:r>
                        <a:rPr lang="en-AU" sz="1800" b="0" i="0" u="none" strike="noStrike" noProof="0" dirty="0">
                          <a:latin typeface="Graphik"/>
                        </a:rPr>
                        <a:t>Disable PowerShell v2</a:t>
                      </a:r>
                      <a:endParaRPr lang="en-AU" dirty="0"/>
                    </a:p>
                    <a:p>
                      <a:pPr marL="342900" indent="-342900">
                        <a:buAutoNum type="arabicPeriod"/>
                      </a:pPr>
                      <a:r>
                        <a:rPr lang="en-AU" dirty="0"/>
                        <a:t>Reboot the server</a:t>
                      </a:r>
                    </a:p>
                    <a:p>
                      <a:pPr marL="0" indent="0">
                        <a:buNone/>
                      </a:pPr>
                      <a:endParaRPr lang="en-AU" dirty="0"/>
                    </a:p>
                    <a:p>
                      <a:pPr marL="0" indent="0">
                        <a:buNone/>
                      </a:pPr>
                      <a:r>
                        <a:rPr lang="en-AU" dirty="0"/>
                        <a:t>Estimated time: 30 min</a:t>
                      </a:r>
                    </a:p>
                  </a:txBody>
                  <a:tcPr/>
                </a:tc>
                <a:extLst>
                  <a:ext uri="{0D108BD9-81ED-4DB2-BD59-A6C34878D82A}">
                    <a16:rowId xmlns:a16="http://schemas.microsoft.com/office/drawing/2014/main" val="193116374"/>
                  </a:ext>
                </a:extLst>
              </a:tr>
            </a:tbl>
          </a:graphicData>
        </a:graphic>
      </p:graphicFrame>
      <p:graphicFrame>
        <p:nvGraphicFramePr>
          <p:cNvPr id="10" name="Table 10">
            <a:extLst>
              <a:ext uri="{FF2B5EF4-FFF2-40B4-BE49-F238E27FC236}">
                <a16:creationId xmlns:a16="http://schemas.microsoft.com/office/drawing/2014/main" id="{A6BF71CE-DFA1-2C0B-B8B5-2B77BE8DA19D}"/>
              </a:ext>
            </a:extLst>
          </p:cNvPr>
          <p:cNvGraphicFramePr>
            <a:graphicFrameLocks noGrp="1"/>
          </p:cNvGraphicFramePr>
          <p:nvPr/>
        </p:nvGraphicFramePr>
        <p:xfrm>
          <a:off x="4132008" y="4042038"/>
          <a:ext cx="3524231" cy="1381760"/>
        </p:xfrm>
        <a:graphic>
          <a:graphicData uri="http://schemas.openxmlformats.org/drawingml/2006/table">
            <a:tbl>
              <a:tblPr firstRow="1" bandRow="1">
                <a:tableStyleId>{9D7B26C5-4107-4FEC-AEDC-1716B250A1EF}</a:tableStyleId>
              </a:tblPr>
              <a:tblGrid>
                <a:gridCol w="561930">
                  <a:extLst>
                    <a:ext uri="{9D8B030D-6E8A-4147-A177-3AD203B41FA5}">
                      <a16:colId xmlns:a16="http://schemas.microsoft.com/office/drawing/2014/main" val="1628208614"/>
                    </a:ext>
                  </a:extLst>
                </a:gridCol>
                <a:gridCol w="2962301">
                  <a:extLst>
                    <a:ext uri="{9D8B030D-6E8A-4147-A177-3AD203B41FA5}">
                      <a16:colId xmlns:a16="http://schemas.microsoft.com/office/drawing/2014/main" val="1925070580"/>
                    </a:ext>
                  </a:extLst>
                </a:gridCol>
              </a:tblGrid>
              <a:tr h="370840">
                <a:tc>
                  <a:txBody>
                    <a:bodyPr/>
                    <a:lstStyle/>
                    <a:p>
                      <a:pPr algn="ctr"/>
                      <a:r>
                        <a:rPr lang="en-AU" b="0"/>
                        <a:t>X</a:t>
                      </a:r>
                    </a:p>
                  </a:txBody>
                  <a:tcPr>
                    <a:lnL>
                      <a:noFill/>
                    </a:lnL>
                    <a:lnR>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AU" b="0"/>
                        <a:t>Requires server reboots</a:t>
                      </a:r>
                    </a:p>
                  </a:txBody>
                  <a:tcPr>
                    <a:lnL>
                      <a:noFill/>
                    </a:lnL>
                    <a:lnR>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51692720"/>
                  </a:ext>
                </a:extLst>
              </a:tr>
              <a:tr h="370840">
                <a:tc>
                  <a:txBody>
                    <a:bodyPr/>
                    <a:lstStyle/>
                    <a:p>
                      <a:pPr lvl="0" algn="ctr">
                        <a:buNone/>
                      </a:pPr>
                      <a:r>
                        <a:rPr lang="en-AU" b="0"/>
                        <a:t>X</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vl="0">
                        <a:buNone/>
                      </a:pPr>
                      <a:r>
                        <a:rPr lang="en-AU" b="0"/>
                        <a:t>Rollback script available</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35927866"/>
                  </a:ext>
                </a:extLst>
              </a:tr>
              <a:tr h="370839">
                <a:tc>
                  <a:txBody>
                    <a:bodyPr/>
                    <a:lstStyle/>
                    <a:p>
                      <a:pPr lvl="0" algn="ctr">
                        <a:buNone/>
                      </a:pPr>
                      <a:r>
                        <a:rPr lang="en-AU" sz="1800" b="0" i="0" u="none" strike="noStrike" noProof="0">
                          <a:latin typeface="Graphik"/>
                        </a:rPr>
                        <a:t>X</a:t>
                      </a:r>
                      <a:endParaRPr lang="en-US"/>
                    </a:p>
                  </a:txBody>
                  <a:tcPr>
                    <a:lnT w="12700">
                      <a:solidFill>
                        <a:schemeClr val="tx1"/>
                      </a:solidFill>
                    </a:lnT>
                    <a:lnB w="12700">
                      <a:solidFill>
                        <a:schemeClr val="tx1"/>
                      </a:solidFill>
                    </a:lnB>
                    <a:noFill/>
                  </a:tcPr>
                </a:tc>
                <a:tc>
                  <a:txBody>
                    <a:bodyPr/>
                    <a:lstStyle/>
                    <a:p>
                      <a:pPr lvl="0">
                        <a:buNone/>
                      </a:pPr>
                      <a:r>
                        <a:rPr lang="en-AU" b="0"/>
                        <a:t>Requires .NET </a:t>
                      </a:r>
                      <a:r>
                        <a:rPr lang="en-AU" sz="1800" b="0" i="0" u="none" strike="noStrike" noProof="0">
                          <a:latin typeface="Graphik"/>
                        </a:rPr>
                        <a:t>Framework </a:t>
                      </a:r>
                      <a:r>
                        <a:rPr lang="en-AU" b="0"/>
                        <a:t>4.5.2 installed or higher</a:t>
                      </a:r>
                    </a:p>
                  </a:txBody>
                  <a:tcPr>
                    <a:lnT w="12700">
                      <a:solidFill>
                        <a:schemeClr val="tx1"/>
                      </a:solidFill>
                    </a:lnT>
                    <a:lnB w="12700">
                      <a:solidFill>
                        <a:schemeClr val="tx1"/>
                      </a:solidFill>
                    </a:lnB>
                    <a:noFill/>
                  </a:tcPr>
                </a:tc>
                <a:extLst>
                  <a:ext uri="{0D108BD9-81ED-4DB2-BD59-A6C34878D82A}">
                    <a16:rowId xmlns:a16="http://schemas.microsoft.com/office/drawing/2014/main" val="2072458231"/>
                  </a:ext>
                </a:extLst>
              </a:tr>
            </a:tbl>
          </a:graphicData>
        </a:graphic>
      </p:graphicFrame>
      <p:graphicFrame>
        <p:nvGraphicFramePr>
          <p:cNvPr id="14" name="Table 13">
            <a:extLst>
              <a:ext uri="{FF2B5EF4-FFF2-40B4-BE49-F238E27FC236}">
                <a16:creationId xmlns:a16="http://schemas.microsoft.com/office/drawing/2014/main" id="{123CD4B3-7241-3BD1-DDF2-4AAFE883B69A}"/>
              </a:ext>
            </a:extLst>
          </p:cNvPr>
          <p:cNvGraphicFramePr>
            <a:graphicFrameLocks noGrp="1"/>
          </p:cNvGraphicFramePr>
          <p:nvPr/>
        </p:nvGraphicFramePr>
        <p:xfrm>
          <a:off x="8397444" y="1118402"/>
          <a:ext cx="3250059" cy="4358640"/>
        </p:xfrm>
        <a:graphic>
          <a:graphicData uri="http://schemas.openxmlformats.org/drawingml/2006/table">
            <a:tbl>
              <a:tblPr firstRow="1" bandRow="1">
                <a:tableStyleId>{9D7B26C5-4107-4FEC-AEDC-1716B250A1EF}</a:tableStyleId>
              </a:tblPr>
              <a:tblGrid>
                <a:gridCol w="3250059">
                  <a:extLst>
                    <a:ext uri="{9D8B030D-6E8A-4147-A177-3AD203B41FA5}">
                      <a16:colId xmlns:a16="http://schemas.microsoft.com/office/drawing/2014/main" val="1758129201"/>
                    </a:ext>
                  </a:extLst>
                </a:gridCol>
              </a:tblGrid>
              <a:tr h="235641">
                <a:tc>
                  <a:txBody>
                    <a:bodyPr/>
                    <a:lstStyle/>
                    <a:p>
                      <a:r>
                        <a:rPr lang="en-AU"/>
                        <a:t>Update Impact Assessment</a:t>
                      </a:r>
                    </a:p>
                  </a:txBody>
                  <a:tcPr/>
                </a:tc>
                <a:extLst>
                  <a:ext uri="{0D108BD9-81ED-4DB2-BD59-A6C34878D82A}">
                    <a16:rowId xmlns:a16="http://schemas.microsoft.com/office/drawing/2014/main" val="3315292100"/>
                  </a:ext>
                </a:extLst>
              </a:tr>
              <a:tr h="197551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tx1"/>
                          </a:solidFill>
                          <a:latin typeface="+mn-lt"/>
                          <a:ea typeface="+mn-ea"/>
                          <a:cs typeface="+mn-cs"/>
                        </a:rPr>
                        <a:t>a) Confirm your app/scripts are using PowerShell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tx1"/>
                          </a:solidFill>
                          <a:highlight>
                            <a:srgbClr val="FFFF00"/>
                          </a:highlight>
                          <a:latin typeface="+mn-lt"/>
                          <a:ea typeface="+mn-ea"/>
                          <a:cs typeface="+mn-cs"/>
                        </a:rPr>
                        <a:t>b) Application owner to confirm that PowerShell scripts are compatible with PS5.1</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120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kern="1200" dirty="0">
                          <a:solidFill>
                            <a:schemeClr val="tx1"/>
                          </a:solidFill>
                          <a:latin typeface="+mn-lt"/>
                          <a:ea typeface="+mn-ea"/>
                          <a:cs typeface="+mn-cs"/>
                        </a:rPr>
                        <a:t>OBS: According to Microsoft PowerShell 5.1 is backward-compatible. Cmdlets, providers, modules, snap-ins, scripts, functions, and profiles that were designed for Windows PowerShell 2.0 generally work in Windows PowerShell 5.1 without changes.</a:t>
                      </a:r>
                      <a:endParaRPr lang="en-AU" sz="1400" kern="1200" dirty="0">
                        <a:solidFill>
                          <a:schemeClr val="tx1"/>
                        </a:solidFill>
                        <a:latin typeface="+mn-lt"/>
                        <a:ea typeface="+mn-ea"/>
                        <a:cs typeface="+mn-cs"/>
                      </a:endParaRPr>
                    </a:p>
                    <a:p>
                      <a:pPr marL="0" indent="0">
                        <a:buNone/>
                      </a:pPr>
                      <a:endParaRPr lang="en-AU" dirty="0"/>
                    </a:p>
                  </a:txBody>
                  <a:tcPr/>
                </a:tc>
                <a:extLst>
                  <a:ext uri="{0D108BD9-81ED-4DB2-BD59-A6C34878D82A}">
                    <a16:rowId xmlns:a16="http://schemas.microsoft.com/office/drawing/2014/main" val="193116374"/>
                  </a:ext>
                </a:extLst>
              </a:tr>
            </a:tbl>
          </a:graphicData>
        </a:graphic>
      </p:graphicFrame>
    </p:spTree>
    <p:extLst>
      <p:ext uri="{BB962C8B-B14F-4D97-AF65-F5344CB8AC3E}">
        <p14:creationId xmlns:p14="http://schemas.microsoft.com/office/powerpoint/2010/main" val="13784735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277EBF-2535-4910-80E8-064E3E9DE825}"/>
              </a:ext>
            </a:extLst>
          </p:cNvPr>
          <p:cNvSpPr>
            <a:spLocks noGrp="1"/>
          </p:cNvSpPr>
          <p:nvPr>
            <p:ph type="title"/>
          </p:nvPr>
        </p:nvSpPr>
        <p:spPr>
          <a:xfrm>
            <a:off x="691376" y="390719"/>
            <a:ext cx="10783229" cy="365125"/>
          </a:xfrm>
        </p:spPr>
        <p:txBody>
          <a:bodyPr/>
          <a:lstStyle/>
          <a:p>
            <a:r>
              <a:rPr lang="en-AU" sz="2800" dirty="0"/>
              <a:t>Vulnerability I4.5 PowerShell v2 – Baselined Servers</a:t>
            </a:r>
          </a:p>
        </p:txBody>
      </p:sp>
      <p:sp>
        <p:nvSpPr>
          <p:cNvPr id="2" name="Slide Number Placeholder 1">
            <a:extLst>
              <a:ext uri="{FF2B5EF4-FFF2-40B4-BE49-F238E27FC236}">
                <a16:creationId xmlns:a16="http://schemas.microsoft.com/office/drawing/2014/main" id="{952B7134-1B67-4A3C-139C-0CEE41F13129}"/>
              </a:ext>
            </a:extLst>
          </p:cNvPr>
          <p:cNvSpPr>
            <a:spLocks noGrp="1"/>
          </p:cNvSpPr>
          <p:nvPr>
            <p:ph type="sldNum" sz="quarter" idx="10"/>
          </p:nvPr>
        </p:nvSpPr>
        <p:spPr/>
        <p:txBody>
          <a:bodyPr/>
          <a:lstStyle/>
          <a:p>
            <a:fld id="{876872E1-3CB8-45EA-A826-1429BD5BE353}" type="slidenum">
              <a:rPr lang="en-CA" smtClean="0"/>
              <a:pPr/>
              <a:t>13</a:t>
            </a:fld>
            <a:endParaRPr lang="en-CA"/>
          </a:p>
        </p:txBody>
      </p:sp>
      <p:graphicFrame>
        <p:nvGraphicFramePr>
          <p:cNvPr id="7" name="Table 5">
            <a:extLst>
              <a:ext uri="{FF2B5EF4-FFF2-40B4-BE49-F238E27FC236}">
                <a16:creationId xmlns:a16="http://schemas.microsoft.com/office/drawing/2014/main" id="{77341670-F149-F7A0-65D7-6B6796588F09}"/>
              </a:ext>
            </a:extLst>
          </p:cNvPr>
          <p:cNvGraphicFramePr>
            <a:graphicFrameLocks noGrp="1"/>
          </p:cNvGraphicFramePr>
          <p:nvPr>
            <p:extLst>
              <p:ext uri="{D42A27DB-BD31-4B8C-83A1-F6EECF244321}">
                <p14:modId xmlns:p14="http://schemas.microsoft.com/office/powerpoint/2010/main" val="3159558523"/>
              </p:ext>
            </p:extLst>
          </p:nvPr>
        </p:nvGraphicFramePr>
        <p:xfrm>
          <a:off x="571502" y="1003082"/>
          <a:ext cx="5524498" cy="3726385"/>
        </p:xfrm>
        <a:graphic>
          <a:graphicData uri="http://schemas.openxmlformats.org/drawingml/2006/table">
            <a:tbl>
              <a:tblPr firstRow="1" bandRow="1">
                <a:tableStyleId>{9D7B26C5-4107-4FEC-AEDC-1716B250A1EF}</a:tableStyleId>
              </a:tblPr>
              <a:tblGrid>
                <a:gridCol w="3230945">
                  <a:extLst>
                    <a:ext uri="{9D8B030D-6E8A-4147-A177-3AD203B41FA5}">
                      <a16:colId xmlns:a16="http://schemas.microsoft.com/office/drawing/2014/main" val="1758129201"/>
                    </a:ext>
                  </a:extLst>
                </a:gridCol>
                <a:gridCol w="2293553">
                  <a:extLst>
                    <a:ext uri="{9D8B030D-6E8A-4147-A177-3AD203B41FA5}">
                      <a16:colId xmlns:a16="http://schemas.microsoft.com/office/drawing/2014/main" val="42437240"/>
                    </a:ext>
                  </a:extLst>
                </a:gridCol>
              </a:tblGrid>
              <a:tr h="963864">
                <a:tc>
                  <a:txBody>
                    <a:bodyPr/>
                    <a:lstStyle/>
                    <a:p>
                      <a:r>
                        <a:rPr lang="en-AU" dirty="0"/>
                        <a:t>Operating System</a:t>
                      </a:r>
                    </a:p>
                  </a:txBody>
                  <a:tcPr/>
                </a:tc>
                <a:tc>
                  <a:txBody>
                    <a:bodyPr/>
                    <a:lstStyle/>
                    <a:p>
                      <a:r>
                        <a:rPr lang="en-AU" dirty="0"/>
                        <a:t>Number of Servers</a:t>
                      </a:r>
                    </a:p>
                  </a:txBody>
                  <a:tcPr/>
                </a:tc>
                <a:extLst>
                  <a:ext uri="{0D108BD9-81ED-4DB2-BD59-A6C34878D82A}">
                    <a16:rowId xmlns:a16="http://schemas.microsoft.com/office/drawing/2014/main" val="3315292100"/>
                  </a:ext>
                </a:extLst>
              </a:tr>
              <a:tr h="380103">
                <a:tc>
                  <a:txBody>
                    <a:bodyPr/>
                    <a:lstStyle/>
                    <a:p>
                      <a:r>
                        <a:rPr lang="en-US" sz="1400" b="0" dirty="0">
                          <a:solidFill>
                            <a:srgbClr val="FF0000"/>
                          </a:solidFill>
                        </a:rPr>
                        <a:t>Windows Server 2003</a:t>
                      </a:r>
                      <a:endParaRPr lang="en-AU" sz="1400" b="0" dirty="0">
                        <a:solidFill>
                          <a:srgbClr val="FF0000"/>
                        </a:solidFill>
                      </a:endParaRPr>
                    </a:p>
                  </a:txBody>
                  <a:tcPr/>
                </a:tc>
                <a:tc>
                  <a:txBody>
                    <a:bodyPr/>
                    <a:lstStyle/>
                    <a:p>
                      <a:pPr algn="ctr"/>
                      <a:r>
                        <a:rPr lang="en-AU" sz="1400" dirty="0">
                          <a:solidFill>
                            <a:srgbClr val="FF0000"/>
                          </a:solidFill>
                        </a:rPr>
                        <a:t>17 (Out of Scope)</a:t>
                      </a:r>
                    </a:p>
                  </a:txBody>
                  <a:tcPr/>
                </a:tc>
                <a:extLst>
                  <a:ext uri="{0D108BD9-81ED-4DB2-BD59-A6C34878D82A}">
                    <a16:rowId xmlns:a16="http://schemas.microsoft.com/office/drawing/2014/main" val="193116374"/>
                  </a:ext>
                </a:extLst>
              </a:tr>
              <a:tr h="62242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400" dirty="0"/>
                        <a:t>Windows Servers 2008 R2 Enterprise</a:t>
                      </a:r>
                    </a:p>
                  </a:txBody>
                  <a:tcPr/>
                </a:tc>
                <a:tc>
                  <a:txBody>
                    <a:bodyPr/>
                    <a:lstStyle/>
                    <a:p>
                      <a:pPr algn="ctr"/>
                      <a:r>
                        <a:rPr lang="en-AU" sz="1400" dirty="0"/>
                        <a:t>6</a:t>
                      </a:r>
                    </a:p>
                  </a:txBody>
                  <a:tcPr/>
                </a:tc>
                <a:extLst>
                  <a:ext uri="{0D108BD9-81ED-4DB2-BD59-A6C34878D82A}">
                    <a16:rowId xmlns:a16="http://schemas.microsoft.com/office/drawing/2014/main" val="2968629958"/>
                  </a:ext>
                </a:extLst>
              </a:tr>
              <a:tr h="622420">
                <a:tc>
                  <a:txBody>
                    <a:bodyPr/>
                    <a:lstStyle/>
                    <a:p>
                      <a:r>
                        <a:rPr lang="en-AU" sz="1400" dirty="0"/>
                        <a:t>Windows Servers 2008 R2 Standard</a:t>
                      </a:r>
                    </a:p>
                  </a:txBody>
                  <a:tcPr/>
                </a:tc>
                <a:tc>
                  <a:txBody>
                    <a:bodyPr/>
                    <a:lstStyle/>
                    <a:p>
                      <a:pPr algn="ctr"/>
                      <a:r>
                        <a:rPr lang="en-AU" sz="1400" dirty="0"/>
                        <a:t>67</a:t>
                      </a:r>
                    </a:p>
                  </a:txBody>
                  <a:tcPr/>
                </a:tc>
                <a:extLst>
                  <a:ext uri="{0D108BD9-81ED-4DB2-BD59-A6C34878D82A}">
                    <a16:rowId xmlns:a16="http://schemas.microsoft.com/office/drawing/2014/main" val="3372382616"/>
                  </a:ext>
                </a:extLst>
              </a:tr>
              <a:tr h="515158">
                <a:tc>
                  <a:txBody>
                    <a:bodyPr/>
                    <a:lstStyle/>
                    <a:p>
                      <a:r>
                        <a:rPr lang="en-AU" sz="1400" dirty="0"/>
                        <a:t>Window Server 2008 Standard</a:t>
                      </a:r>
                    </a:p>
                  </a:txBody>
                  <a:tcPr/>
                </a:tc>
                <a:tc>
                  <a:txBody>
                    <a:bodyPr/>
                    <a:lstStyle/>
                    <a:p>
                      <a:pPr algn="ctr"/>
                      <a:r>
                        <a:rPr lang="en-AU" sz="1400" dirty="0"/>
                        <a:t>9</a:t>
                      </a:r>
                    </a:p>
                  </a:txBody>
                  <a:tcPr/>
                </a:tc>
                <a:extLst>
                  <a:ext uri="{0D108BD9-81ED-4DB2-BD59-A6C34878D82A}">
                    <a16:rowId xmlns:a16="http://schemas.microsoft.com/office/drawing/2014/main" val="3397564136"/>
                  </a:ext>
                </a:extLst>
              </a:tr>
              <a:tr h="62242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400" dirty="0">
                          <a:solidFill>
                            <a:srgbClr val="FF0000"/>
                          </a:solidFill>
                        </a:rPr>
                        <a:t>Total</a:t>
                      </a:r>
                    </a:p>
                  </a:txBody>
                  <a:tcPr/>
                </a:tc>
                <a:tc>
                  <a:txBody>
                    <a:bodyPr/>
                    <a:lstStyle/>
                    <a:p>
                      <a:pPr algn="ctr"/>
                      <a:r>
                        <a:rPr lang="en-AU" sz="1400" dirty="0">
                          <a:solidFill>
                            <a:srgbClr val="FF0000"/>
                          </a:solidFill>
                        </a:rPr>
                        <a:t>82</a:t>
                      </a:r>
                    </a:p>
                  </a:txBody>
                  <a:tcPr/>
                </a:tc>
                <a:extLst>
                  <a:ext uri="{0D108BD9-81ED-4DB2-BD59-A6C34878D82A}">
                    <a16:rowId xmlns:a16="http://schemas.microsoft.com/office/drawing/2014/main" val="938358102"/>
                  </a:ext>
                </a:extLst>
              </a:tr>
            </a:tbl>
          </a:graphicData>
        </a:graphic>
      </p:graphicFrame>
      <p:graphicFrame>
        <p:nvGraphicFramePr>
          <p:cNvPr id="8" name="Table 7">
            <a:extLst>
              <a:ext uri="{FF2B5EF4-FFF2-40B4-BE49-F238E27FC236}">
                <a16:creationId xmlns:a16="http://schemas.microsoft.com/office/drawing/2014/main" id="{98B9B2A1-FC53-FAE7-6D6A-188BFE7FAD9F}"/>
              </a:ext>
            </a:extLst>
          </p:cNvPr>
          <p:cNvGraphicFramePr>
            <a:graphicFrameLocks noGrp="1"/>
          </p:cNvGraphicFramePr>
          <p:nvPr>
            <p:extLst>
              <p:ext uri="{D42A27DB-BD31-4B8C-83A1-F6EECF244321}">
                <p14:modId xmlns:p14="http://schemas.microsoft.com/office/powerpoint/2010/main" val="1836130199"/>
              </p:ext>
            </p:extLst>
          </p:nvPr>
        </p:nvGraphicFramePr>
        <p:xfrm>
          <a:off x="6675119" y="1003082"/>
          <a:ext cx="4945379" cy="3726386"/>
        </p:xfrm>
        <a:graphic>
          <a:graphicData uri="http://schemas.openxmlformats.org/drawingml/2006/table">
            <a:tbl>
              <a:tblPr firstRow="1" bandRow="1">
                <a:tableStyleId>{9D7B26C5-4107-4FEC-AEDC-1716B250A1EF}</a:tableStyleId>
              </a:tblPr>
              <a:tblGrid>
                <a:gridCol w="2037259">
                  <a:extLst>
                    <a:ext uri="{9D8B030D-6E8A-4147-A177-3AD203B41FA5}">
                      <a16:colId xmlns:a16="http://schemas.microsoft.com/office/drawing/2014/main" val="1758129201"/>
                    </a:ext>
                  </a:extLst>
                </a:gridCol>
                <a:gridCol w="2908120">
                  <a:extLst>
                    <a:ext uri="{9D8B030D-6E8A-4147-A177-3AD203B41FA5}">
                      <a16:colId xmlns:a16="http://schemas.microsoft.com/office/drawing/2014/main" val="860925027"/>
                    </a:ext>
                  </a:extLst>
                </a:gridCol>
              </a:tblGrid>
              <a:tr h="767317">
                <a:tc>
                  <a:txBody>
                    <a:bodyPr/>
                    <a:lstStyle/>
                    <a:p>
                      <a:r>
                        <a:rPr lang="en-AU" dirty="0"/>
                        <a:t>Pilot selection  criteria</a:t>
                      </a:r>
                    </a:p>
                  </a:txBody>
                  <a:tcPr/>
                </a:tc>
                <a:tc>
                  <a:txBody>
                    <a:bodyPr/>
                    <a:lstStyle/>
                    <a:p>
                      <a:endParaRPr lang="en-AU"/>
                    </a:p>
                  </a:txBody>
                  <a:tcPr/>
                </a:tc>
                <a:extLst>
                  <a:ext uri="{0D108BD9-81ED-4DB2-BD59-A6C34878D82A}">
                    <a16:rowId xmlns:a16="http://schemas.microsoft.com/office/drawing/2014/main" val="3315292100"/>
                  </a:ext>
                </a:extLst>
              </a:tr>
              <a:tr h="1688096">
                <a:tc>
                  <a:txBody>
                    <a:bodyPr/>
                    <a:lstStyle/>
                    <a:p>
                      <a:pPr marL="0" indent="0">
                        <a:buNone/>
                      </a:pPr>
                      <a:r>
                        <a:rPr lang="en-AU" dirty="0"/>
                        <a:t>Criticality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Non-Critical, - Level 5-6 - </a:t>
                      </a:r>
                      <a:r>
                        <a:rPr lang="en-AU" dirty="0">
                          <a:solidFill>
                            <a:srgbClr val="FF0000"/>
                          </a:solidFill>
                        </a:rPr>
                        <a:t>43</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AU" dirty="0"/>
                    </a:p>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Critical - Level 3-4 – </a:t>
                      </a:r>
                      <a:r>
                        <a:rPr lang="en-AU" dirty="0">
                          <a:solidFill>
                            <a:srgbClr val="FF0000"/>
                          </a:solidFill>
                        </a:rPr>
                        <a:t>39</a:t>
                      </a:r>
                    </a:p>
                  </a:txBody>
                  <a:tcPr/>
                </a:tc>
                <a:extLst>
                  <a:ext uri="{0D108BD9-81ED-4DB2-BD59-A6C34878D82A}">
                    <a16:rowId xmlns:a16="http://schemas.microsoft.com/office/drawing/2014/main" val="193116374"/>
                  </a:ext>
                </a:extLst>
              </a:tr>
              <a:tr h="630893">
                <a:tc>
                  <a:txBody>
                    <a:bodyPr/>
                    <a:lstStyle/>
                    <a:p>
                      <a:pPr marL="0" indent="0">
                        <a:buNone/>
                      </a:pPr>
                      <a:r>
                        <a:rPr lang="en-AU"/>
                        <a:t>Region</a:t>
                      </a:r>
                    </a:p>
                  </a:txBody>
                  <a:tcPr/>
                </a:tc>
                <a:tc>
                  <a:txBody>
                    <a:bodyPr/>
                    <a:lstStyle/>
                    <a:p>
                      <a:pPr marL="0" indent="0">
                        <a:buNone/>
                      </a:pPr>
                      <a:r>
                        <a:rPr lang="en-AU" dirty="0"/>
                        <a:t>APAC, APAC-E and APAC-W, AMER</a:t>
                      </a:r>
                    </a:p>
                  </a:txBody>
                  <a:tcPr/>
                </a:tc>
                <a:extLst>
                  <a:ext uri="{0D108BD9-81ED-4DB2-BD59-A6C34878D82A}">
                    <a16:rowId xmlns:a16="http://schemas.microsoft.com/office/drawing/2014/main" val="156424525"/>
                  </a:ext>
                </a:extLst>
              </a:tr>
              <a:tr h="630893">
                <a:tc>
                  <a:txBody>
                    <a:bodyPr/>
                    <a:lstStyle/>
                    <a:p>
                      <a:pPr marL="0" indent="0">
                        <a:buNone/>
                      </a:pPr>
                      <a:r>
                        <a:rPr lang="en-AU"/>
                        <a:t>PCN</a:t>
                      </a:r>
                    </a:p>
                  </a:txBody>
                  <a:tcPr/>
                </a:tc>
                <a:tc>
                  <a:txBody>
                    <a:bodyPr/>
                    <a:lstStyle/>
                    <a:p>
                      <a:pPr marL="0" indent="0">
                        <a:buNone/>
                      </a:pPr>
                      <a:r>
                        <a:rPr lang="en-AU" dirty="0"/>
                        <a:t>PCN servers are excluded</a:t>
                      </a:r>
                    </a:p>
                  </a:txBody>
                  <a:tcPr/>
                </a:tc>
                <a:extLst>
                  <a:ext uri="{0D108BD9-81ED-4DB2-BD59-A6C34878D82A}">
                    <a16:rowId xmlns:a16="http://schemas.microsoft.com/office/drawing/2014/main" val="1655346380"/>
                  </a:ext>
                </a:extLst>
              </a:tr>
            </a:tbl>
          </a:graphicData>
        </a:graphic>
      </p:graphicFrame>
      <p:sp>
        <p:nvSpPr>
          <p:cNvPr id="9" name="TextBox 8">
            <a:extLst>
              <a:ext uri="{FF2B5EF4-FFF2-40B4-BE49-F238E27FC236}">
                <a16:creationId xmlns:a16="http://schemas.microsoft.com/office/drawing/2014/main" id="{956F322C-B546-D02A-923F-F1FCAF7000FD}"/>
              </a:ext>
            </a:extLst>
          </p:cNvPr>
          <p:cNvSpPr txBox="1"/>
          <p:nvPr/>
        </p:nvSpPr>
        <p:spPr>
          <a:xfrm>
            <a:off x="6675119" y="5208587"/>
            <a:ext cx="5017137" cy="646331"/>
          </a:xfrm>
          <a:prstGeom prst="rect">
            <a:avLst/>
          </a:prstGeom>
          <a:noFill/>
        </p:spPr>
        <p:txBody>
          <a:bodyPr wrap="square">
            <a:spAutoFit/>
          </a:bodyPr>
          <a:lstStyle/>
          <a:p>
            <a:r>
              <a:rPr lang="en-AU" dirty="0"/>
              <a:t>Based on selection criteria </a:t>
            </a:r>
            <a:r>
              <a:rPr lang="en-AU" dirty="0">
                <a:solidFill>
                  <a:srgbClr val="FF0000"/>
                </a:solidFill>
              </a:rPr>
              <a:t>50</a:t>
            </a:r>
            <a:r>
              <a:rPr lang="en-AU" dirty="0"/>
              <a:t> Pilot servers need approval by RT (see attachments).</a:t>
            </a:r>
          </a:p>
        </p:txBody>
      </p:sp>
    </p:spTree>
    <p:extLst>
      <p:ext uri="{BB962C8B-B14F-4D97-AF65-F5344CB8AC3E}">
        <p14:creationId xmlns:p14="http://schemas.microsoft.com/office/powerpoint/2010/main" val="320171318"/>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277EBF-2535-4910-80E8-064E3E9DE825}"/>
              </a:ext>
            </a:extLst>
          </p:cNvPr>
          <p:cNvSpPr>
            <a:spLocks noGrp="1"/>
          </p:cNvSpPr>
          <p:nvPr>
            <p:ph type="title"/>
          </p:nvPr>
        </p:nvSpPr>
        <p:spPr>
          <a:xfrm>
            <a:off x="691375" y="264453"/>
            <a:ext cx="10783229" cy="671962"/>
          </a:xfrm>
        </p:spPr>
        <p:txBody>
          <a:bodyPr/>
          <a:lstStyle/>
          <a:p>
            <a:r>
              <a:rPr lang="en-AU" sz="2800" dirty="0"/>
              <a:t>Vulnerability I4.5 PowerShell v2 - Discovery and analysis</a:t>
            </a:r>
          </a:p>
        </p:txBody>
      </p:sp>
      <p:sp>
        <p:nvSpPr>
          <p:cNvPr id="2" name="Slide Number Placeholder 1">
            <a:extLst>
              <a:ext uri="{FF2B5EF4-FFF2-40B4-BE49-F238E27FC236}">
                <a16:creationId xmlns:a16="http://schemas.microsoft.com/office/drawing/2014/main" id="{952B7134-1B67-4A3C-139C-0CEE41F13129}"/>
              </a:ext>
            </a:extLst>
          </p:cNvPr>
          <p:cNvSpPr>
            <a:spLocks noGrp="1"/>
          </p:cNvSpPr>
          <p:nvPr>
            <p:ph type="sldNum" sz="quarter" idx="10"/>
          </p:nvPr>
        </p:nvSpPr>
        <p:spPr/>
        <p:txBody>
          <a:bodyPr/>
          <a:lstStyle/>
          <a:p>
            <a:fld id="{876872E1-3CB8-45EA-A826-1429BD5BE353}" type="slidenum">
              <a:rPr lang="en-CA" smtClean="0"/>
              <a:pPr/>
              <a:t>14</a:t>
            </a:fld>
            <a:endParaRPr lang="en-CA"/>
          </a:p>
        </p:txBody>
      </p:sp>
      <p:sp>
        <p:nvSpPr>
          <p:cNvPr id="11" name="TextBox 10">
            <a:extLst>
              <a:ext uri="{FF2B5EF4-FFF2-40B4-BE49-F238E27FC236}">
                <a16:creationId xmlns:a16="http://schemas.microsoft.com/office/drawing/2014/main" id="{8D6E8A29-E8C7-91D2-2AA7-F121A0B97E8D}"/>
              </a:ext>
            </a:extLst>
          </p:cNvPr>
          <p:cNvSpPr txBox="1"/>
          <p:nvPr/>
        </p:nvSpPr>
        <p:spPr>
          <a:xfrm>
            <a:off x="975432" y="1062681"/>
            <a:ext cx="6920536" cy="369332"/>
          </a:xfrm>
          <a:prstGeom prst="rect">
            <a:avLst/>
          </a:prstGeom>
          <a:noFill/>
        </p:spPr>
        <p:txBody>
          <a:bodyPr wrap="square" rtlCol="0">
            <a:spAutoFit/>
          </a:bodyPr>
          <a:lstStyle/>
          <a:p>
            <a:r>
              <a:rPr lang="en-AU" dirty="0">
                <a:hlinkClick r:id="rId2"/>
              </a:rPr>
              <a:t>SharePoint Link</a:t>
            </a:r>
            <a:r>
              <a:rPr lang="en-AU" dirty="0"/>
              <a:t>  - For Detailed List of Pilot Servers</a:t>
            </a:r>
          </a:p>
        </p:txBody>
      </p:sp>
      <p:sp>
        <p:nvSpPr>
          <p:cNvPr id="9" name="TextBox 8">
            <a:extLst>
              <a:ext uri="{FF2B5EF4-FFF2-40B4-BE49-F238E27FC236}">
                <a16:creationId xmlns:a16="http://schemas.microsoft.com/office/drawing/2014/main" id="{BA7A0365-0364-CAEB-ADCB-E57D324AFF29}"/>
              </a:ext>
            </a:extLst>
          </p:cNvPr>
          <p:cNvSpPr txBox="1"/>
          <p:nvPr/>
        </p:nvSpPr>
        <p:spPr>
          <a:xfrm>
            <a:off x="1946189" y="1696394"/>
            <a:ext cx="1563130" cy="369332"/>
          </a:xfrm>
          <a:prstGeom prst="rect">
            <a:avLst/>
          </a:prstGeom>
          <a:noFill/>
        </p:spPr>
        <p:txBody>
          <a:bodyPr wrap="square" rtlCol="0">
            <a:spAutoFit/>
          </a:bodyPr>
          <a:lstStyle/>
          <a:p>
            <a:r>
              <a:rPr lang="en-AU" dirty="0"/>
              <a:t>Non-Critical</a:t>
            </a:r>
          </a:p>
        </p:txBody>
      </p:sp>
      <p:sp>
        <p:nvSpPr>
          <p:cNvPr id="12" name="TextBox 11">
            <a:extLst>
              <a:ext uri="{FF2B5EF4-FFF2-40B4-BE49-F238E27FC236}">
                <a16:creationId xmlns:a16="http://schemas.microsoft.com/office/drawing/2014/main" id="{587FD704-F58C-9A93-198F-6BD1C040547E}"/>
              </a:ext>
            </a:extLst>
          </p:cNvPr>
          <p:cNvSpPr txBox="1"/>
          <p:nvPr/>
        </p:nvSpPr>
        <p:spPr>
          <a:xfrm>
            <a:off x="8252254" y="1696394"/>
            <a:ext cx="1563130" cy="369332"/>
          </a:xfrm>
          <a:prstGeom prst="rect">
            <a:avLst/>
          </a:prstGeom>
          <a:noFill/>
        </p:spPr>
        <p:txBody>
          <a:bodyPr wrap="square" rtlCol="0">
            <a:spAutoFit/>
          </a:bodyPr>
          <a:lstStyle/>
          <a:p>
            <a:r>
              <a:rPr lang="en-AU" dirty="0"/>
              <a:t>Critical</a:t>
            </a:r>
          </a:p>
        </p:txBody>
      </p:sp>
      <p:graphicFrame>
        <p:nvGraphicFramePr>
          <p:cNvPr id="4" name="Table 3">
            <a:extLst>
              <a:ext uri="{FF2B5EF4-FFF2-40B4-BE49-F238E27FC236}">
                <a16:creationId xmlns:a16="http://schemas.microsoft.com/office/drawing/2014/main" id="{E47C8B14-B313-BB54-43C6-467E010865F4}"/>
              </a:ext>
            </a:extLst>
          </p:cNvPr>
          <p:cNvGraphicFramePr>
            <a:graphicFrameLocks noGrp="1"/>
          </p:cNvGraphicFramePr>
          <p:nvPr>
            <p:extLst>
              <p:ext uri="{D42A27DB-BD31-4B8C-83A1-F6EECF244321}">
                <p14:modId xmlns:p14="http://schemas.microsoft.com/office/powerpoint/2010/main" val="2898222871"/>
              </p:ext>
            </p:extLst>
          </p:nvPr>
        </p:nvGraphicFramePr>
        <p:xfrm>
          <a:off x="691375" y="2398925"/>
          <a:ext cx="4968019" cy="3522660"/>
        </p:xfrm>
        <a:graphic>
          <a:graphicData uri="http://schemas.openxmlformats.org/drawingml/2006/table">
            <a:tbl>
              <a:tblPr/>
              <a:tblGrid>
                <a:gridCol w="3183212">
                  <a:extLst>
                    <a:ext uri="{9D8B030D-6E8A-4147-A177-3AD203B41FA5}">
                      <a16:colId xmlns:a16="http://schemas.microsoft.com/office/drawing/2014/main" val="2294785314"/>
                    </a:ext>
                  </a:extLst>
                </a:gridCol>
                <a:gridCol w="1784807">
                  <a:extLst>
                    <a:ext uri="{9D8B030D-6E8A-4147-A177-3AD203B41FA5}">
                      <a16:colId xmlns:a16="http://schemas.microsoft.com/office/drawing/2014/main" val="435743253"/>
                    </a:ext>
                  </a:extLst>
                </a:gridCol>
              </a:tblGrid>
              <a:tr h="293555">
                <a:tc>
                  <a:txBody>
                    <a:bodyPr/>
                    <a:lstStyle/>
                    <a:p>
                      <a:pPr algn="l" fontAlgn="b"/>
                      <a:r>
                        <a:rPr lang="en-AU" sz="1100" b="1" i="0" u="none" strike="noStrike">
                          <a:solidFill>
                            <a:srgbClr val="000000"/>
                          </a:solidFill>
                          <a:effectLst/>
                          <a:latin typeface="Calibri" panose="020F0502020204030204" pitchFamily="34" charset="0"/>
                        </a:rPr>
                        <a:t>Server owner</a:t>
                      </a:r>
                    </a:p>
                  </a:txBody>
                  <a:tcPr marL="6350" marR="6350" marT="6350" anchor="b">
                    <a:lnL>
                      <a:noFill/>
                    </a:lnL>
                    <a:lnR>
                      <a:noFill/>
                    </a:lnR>
                    <a:lnT>
                      <a:noFill/>
                    </a:lnT>
                    <a:lnB>
                      <a:noFill/>
                    </a:lnB>
                    <a:solidFill>
                      <a:srgbClr val="D9E1F2"/>
                    </a:solidFill>
                  </a:tcPr>
                </a:tc>
                <a:tc>
                  <a:txBody>
                    <a:bodyPr/>
                    <a:lstStyle/>
                    <a:p>
                      <a:pPr algn="l" fontAlgn="b"/>
                      <a:r>
                        <a:rPr lang="en-AU" sz="1100" b="1" i="0" u="none" strike="noStrike">
                          <a:solidFill>
                            <a:srgbClr val="000000"/>
                          </a:solidFill>
                          <a:effectLst/>
                          <a:latin typeface="Calibri" panose="020F0502020204030204" pitchFamily="34" charset="0"/>
                        </a:rPr>
                        <a:t>Count of Server</a:t>
                      </a:r>
                    </a:p>
                  </a:txBody>
                  <a:tcPr marL="6350" marR="6350" marT="6350" anchor="b">
                    <a:lnL>
                      <a:noFill/>
                    </a:lnL>
                    <a:lnR>
                      <a:noFill/>
                    </a:lnR>
                    <a:lnT>
                      <a:noFill/>
                    </a:lnT>
                    <a:lnB>
                      <a:noFill/>
                    </a:lnB>
                    <a:solidFill>
                      <a:srgbClr val="D9E1F2"/>
                    </a:solidFill>
                  </a:tcPr>
                </a:tc>
                <a:extLst>
                  <a:ext uri="{0D108BD9-81ED-4DB2-BD59-A6C34878D82A}">
                    <a16:rowId xmlns:a16="http://schemas.microsoft.com/office/drawing/2014/main" val="3145924027"/>
                  </a:ext>
                </a:extLst>
              </a:tr>
              <a:tr h="293555">
                <a:tc>
                  <a:txBody>
                    <a:bodyPr/>
                    <a:lstStyle/>
                    <a:p>
                      <a:pPr algn="l" fontAlgn="b"/>
                      <a:r>
                        <a:rPr lang="en-AU" sz="1100" b="0" i="0" u="none" strike="noStrike">
                          <a:solidFill>
                            <a:srgbClr val="000000"/>
                          </a:solidFill>
                          <a:effectLst/>
                          <a:latin typeface="Calibri" panose="020F0502020204030204" pitchFamily="34" charset="0"/>
                        </a:rPr>
                        <a:t>Dommeti, Tarun (IST-ACCENTURE)</a:t>
                      </a:r>
                    </a:p>
                  </a:txBody>
                  <a:tcPr marL="6350" marR="6350" marT="6350" anchor="b">
                    <a:lnL>
                      <a:noFill/>
                    </a:lnL>
                    <a:lnR>
                      <a:noFill/>
                    </a:lnR>
                    <a:lnT>
                      <a:noFill/>
                    </a:lnT>
                    <a:lnB>
                      <a:noFill/>
                    </a:lnB>
                  </a:tcPr>
                </a:tc>
                <a:tc>
                  <a:txBody>
                    <a:bodyPr/>
                    <a:lstStyle/>
                    <a:p>
                      <a:pPr algn="r" fontAlgn="b"/>
                      <a:r>
                        <a:rPr lang="en-AU" sz="1100" b="0" i="0" u="none" strike="noStrike">
                          <a:solidFill>
                            <a:srgbClr val="000000"/>
                          </a:solidFill>
                          <a:effectLst/>
                          <a:latin typeface="Calibri" panose="020F0502020204030204" pitchFamily="34" charset="0"/>
                        </a:rPr>
                        <a:t>4</a:t>
                      </a:r>
                    </a:p>
                  </a:txBody>
                  <a:tcPr marL="6350" marR="6350" marT="6350" anchor="b">
                    <a:lnL>
                      <a:noFill/>
                    </a:lnL>
                    <a:lnR>
                      <a:noFill/>
                    </a:lnR>
                    <a:lnT>
                      <a:noFill/>
                    </a:lnT>
                    <a:lnB>
                      <a:noFill/>
                    </a:lnB>
                  </a:tcPr>
                </a:tc>
                <a:extLst>
                  <a:ext uri="{0D108BD9-81ED-4DB2-BD59-A6C34878D82A}">
                    <a16:rowId xmlns:a16="http://schemas.microsoft.com/office/drawing/2014/main" val="1181780788"/>
                  </a:ext>
                </a:extLst>
              </a:tr>
              <a:tr h="293555">
                <a:tc>
                  <a:txBody>
                    <a:bodyPr/>
                    <a:lstStyle/>
                    <a:p>
                      <a:pPr algn="l" fontAlgn="b"/>
                      <a:r>
                        <a:rPr lang="en-AU" sz="1100" b="0" i="0" u="none" strike="noStrike">
                          <a:solidFill>
                            <a:srgbClr val="000000"/>
                          </a:solidFill>
                          <a:effectLst/>
                          <a:latin typeface="Calibri" panose="020F0502020204030204" pitchFamily="34" charset="0"/>
                        </a:rPr>
                        <a:t>Dore, Brad (IST)</a:t>
                      </a:r>
                    </a:p>
                  </a:txBody>
                  <a:tcPr marL="6350" marR="6350" marT="6350" anchor="b">
                    <a:lnL>
                      <a:noFill/>
                    </a:lnL>
                    <a:lnR>
                      <a:noFill/>
                    </a:lnR>
                    <a:lnT>
                      <a:noFill/>
                    </a:lnT>
                    <a:lnB>
                      <a:noFill/>
                    </a:lnB>
                  </a:tcPr>
                </a:tc>
                <a:tc>
                  <a:txBody>
                    <a:bodyPr/>
                    <a:lstStyle/>
                    <a:p>
                      <a:pPr algn="r" fontAlgn="b"/>
                      <a:r>
                        <a:rPr lang="en-AU" sz="1100" b="0" i="0" u="none" strike="noStrike">
                          <a:solidFill>
                            <a:srgbClr val="000000"/>
                          </a:solidFill>
                          <a:effectLst/>
                          <a:latin typeface="Calibri" panose="020F0502020204030204" pitchFamily="34" charset="0"/>
                        </a:rPr>
                        <a:t>2</a:t>
                      </a:r>
                    </a:p>
                  </a:txBody>
                  <a:tcPr marL="6350" marR="6350" marT="6350" anchor="b">
                    <a:lnL>
                      <a:noFill/>
                    </a:lnL>
                    <a:lnR>
                      <a:noFill/>
                    </a:lnR>
                    <a:lnT>
                      <a:noFill/>
                    </a:lnT>
                    <a:lnB>
                      <a:noFill/>
                    </a:lnB>
                  </a:tcPr>
                </a:tc>
                <a:extLst>
                  <a:ext uri="{0D108BD9-81ED-4DB2-BD59-A6C34878D82A}">
                    <a16:rowId xmlns:a16="http://schemas.microsoft.com/office/drawing/2014/main" val="1702758147"/>
                  </a:ext>
                </a:extLst>
              </a:tr>
              <a:tr h="293555">
                <a:tc>
                  <a:txBody>
                    <a:bodyPr/>
                    <a:lstStyle/>
                    <a:p>
                      <a:pPr algn="l" fontAlgn="b"/>
                      <a:r>
                        <a:rPr lang="en-AU" sz="1100" b="0" i="0" u="none" strike="noStrike">
                          <a:solidFill>
                            <a:srgbClr val="000000"/>
                          </a:solidFill>
                          <a:effectLst/>
                          <a:latin typeface="Calibri" panose="020F0502020204030204" pitchFamily="34" charset="0"/>
                        </a:rPr>
                        <a:t>Goswami, Chayan (IST-ACCENTURE)</a:t>
                      </a:r>
                    </a:p>
                  </a:txBody>
                  <a:tcPr marL="6350" marR="6350" marT="6350" anchor="b">
                    <a:lnL>
                      <a:noFill/>
                    </a:lnL>
                    <a:lnR>
                      <a:noFill/>
                    </a:lnR>
                    <a:lnT>
                      <a:noFill/>
                    </a:lnT>
                    <a:lnB>
                      <a:noFill/>
                    </a:lnB>
                  </a:tcPr>
                </a:tc>
                <a:tc>
                  <a:txBody>
                    <a:bodyPr/>
                    <a:lstStyle/>
                    <a:p>
                      <a:pPr algn="r" fontAlgn="b"/>
                      <a:r>
                        <a:rPr lang="en-AU" sz="1100" b="0" i="0" u="none" strike="noStrike">
                          <a:solidFill>
                            <a:srgbClr val="000000"/>
                          </a:solidFill>
                          <a:effectLst/>
                          <a:latin typeface="Calibri" panose="020F0502020204030204" pitchFamily="34" charset="0"/>
                        </a:rPr>
                        <a:t>2</a:t>
                      </a:r>
                    </a:p>
                  </a:txBody>
                  <a:tcPr marL="6350" marR="6350" marT="6350" anchor="b">
                    <a:lnL>
                      <a:noFill/>
                    </a:lnL>
                    <a:lnR>
                      <a:noFill/>
                    </a:lnR>
                    <a:lnT>
                      <a:noFill/>
                    </a:lnT>
                    <a:lnB>
                      <a:noFill/>
                    </a:lnB>
                  </a:tcPr>
                </a:tc>
                <a:extLst>
                  <a:ext uri="{0D108BD9-81ED-4DB2-BD59-A6C34878D82A}">
                    <a16:rowId xmlns:a16="http://schemas.microsoft.com/office/drawing/2014/main" val="2122006632"/>
                  </a:ext>
                </a:extLst>
              </a:tr>
              <a:tr h="293555">
                <a:tc>
                  <a:txBody>
                    <a:bodyPr/>
                    <a:lstStyle/>
                    <a:p>
                      <a:pPr algn="l" fontAlgn="b"/>
                      <a:r>
                        <a:rPr lang="en-AU" sz="1100" b="0" i="0" u="none" strike="noStrike">
                          <a:solidFill>
                            <a:srgbClr val="000000"/>
                          </a:solidFill>
                          <a:effectLst/>
                          <a:latin typeface="Calibri" panose="020F0502020204030204" pitchFamily="34" charset="0"/>
                        </a:rPr>
                        <a:t>Hamel, Frederick (IST)</a:t>
                      </a:r>
                    </a:p>
                  </a:txBody>
                  <a:tcPr marL="6350" marR="6350" marT="6350" anchor="b">
                    <a:lnL>
                      <a:noFill/>
                    </a:lnL>
                    <a:lnR>
                      <a:noFill/>
                    </a:lnR>
                    <a:lnT>
                      <a:noFill/>
                    </a:lnT>
                    <a:lnB>
                      <a:noFill/>
                    </a:lnB>
                  </a:tcPr>
                </a:tc>
                <a:tc>
                  <a:txBody>
                    <a:bodyPr/>
                    <a:lstStyle/>
                    <a:p>
                      <a:pPr algn="r" fontAlgn="b"/>
                      <a:r>
                        <a:rPr lang="en-AU" sz="1100" b="0" i="0" u="none" strike="noStrike">
                          <a:solidFill>
                            <a:srgbClr val="000000"/>
                          </a:solidFill>
                          <a:effectLst/>
                          <a:latin typeface="Calibri" panose="020F0502020204030204" pitchFamily="34" charset="0"/>
                        </a:rPr>
                        <a:t>23</a:t>
                      </a:r>
                    </a:p>
                  </a:txBody>
                  <a:tcPr marL="6350" marR="6350" marT="6350" anchor="b">
                    <a:lnL>
                      <a:noFill/>
                    </a:lnL>
                    <a:lnR>
                      <a:noFill/>
                    </a:lnR>
                    <a:lnT>
                      <a:noFill/>
                    </a:lnT>
                    <a:lnB>
                      <a:noFill/>
                    </a:lnB>
                  </a:tcPr>
                </a:tc>
                <a:extLst>
                  <a:ext uri="{0D108BD9-81ED-4DB2-BD59-A6C34878D82A}">
                    <a16:rowId xmlns:a16="http://schemas.microsoft.com/office/drawing/2014/main" val="372155463"/>
                  </a:ext>
                </a:extLst>
              </a:tr>
              <a:tr h="293555">
                <a:tc>
                  <a:txBody>
                    <a:bodyPr/>
                    <a:lstStyle/>
                    <a:p>
                      <a:pPr algn="l" fontAlgn="b"/>
                      <a:r>
                        <a:rPr lang="en-AU" sz="1100" b="0" i="0" u="none" strike="noStrike">
                          <a:solidFill>
                            <a:srgbClr val="000000"/>
                          </a:solidFill>
                          <a:effectLst/>
                          <a:latin typeface="Calibri" panose="020F0502020204030204" pitchFamily="34" charset="0"/>
                        </a:rPr>
                        <a:t>Hatch, Tanya (IOC)</a:t>
                      </a:r>
                    </a:p>
                  </a:txBody>
                  <a:tcPr marL="6350" marR="6350" marT="6350" anchor="b">
                    <a:lnL>
                      <a:noFill/>
                    </a:lnL>
                    <a:lnR>
                      <a:noFill/>
                    </a:lnR>
                    <a:lnT>
                      <a:noFill/>
                    </a:lnT>
                    <a:lnB>
                      <a:noFill/>
                    </a:lnB>
                  </a:tcPr>
                </a:tc>
                <a:tc>
                  <a:txBody>
                    <a:bodyPr/>
                    <a:lstStyle/>
                    <a:p>
                      <a:pPr algn="r" fontAlgn="b"/>
                      <a:r>
                        <a:rPr lang="en-AU" sz="1100" b="0" i="0" u="none" strike="noStrike">
                          <a:solidFill>
                            <a:srgbClr val="000000"/>
                          </a:solidFill>
                          <a:effectLst/>
                          <a:latin typeface="Calibri" panose="020F0502020204030204" pitchFamily="34" charset="0"/>
                        </a:rPr>
                        <a:t>3</a:t>
                      </a:r>
                    </a:p>
                  </a:txBody>
                  <a:tcPr marL="6350" marR="6350" marT="6350" anchor="b">
                    <a:lnL>
                      <a:noFill/>
                    </a:lnL>
                    <a:lnR>
                      <a:noFill/>
                    </a:lnR>
                    <a:lnT>
                      <a:noFill/>
                    </a:lnT>
                    <a:lnB>
                      <a:noFill/>
                    </a:lnB>
                  </a:tcPr>
                </a:tc>
                <a:extLst>
                  <a:ext uri="{0D108BD9-81ED-4DB2-BD59-A6C34878D82A}">
                    <a16:rowId xmlns:a16="http://schemas.microsoft.com/office/drawing/2014/main" val="114916193"/>
                  </a:ext>
                </a:extLst>
              </a:tr>
              <a:tr h="293555">
                <a:tc>
                  <a:txBody>
                    <a:bodyPr/>
                    <a:lstStyle/>
                    <a:p>
                      <a:pPr algn="l" fontAlgn="b"/>
                      <a:r>
                        <a:rPr lang="en-AU" sz="1100" b="0" i="0" u="none" strike="noStrike">
                          <a:solidFill>
                            <a:srgbClr val="000000"/>
                          </a:solidFill>
                          <a:effectLst/>
                          <a:latin typeface="Calibri" panose="020F0502020204030204" pitchFamily="34" charset="0"/>
                        </a:rPr>
                        <a:t>Haynes, Ryan (IST)</a:t>
                      </a:r>
                    </a:p>
                  </a:txBody>
                  <a:tcPr marL="6350" marR="6350" marT="6350" anchor="b">
                    <a:lnL>
                      <a:noFill/>
                    </a:lnL>
                    <a:lnR>
                      <a:noFill/>
                    </a:lnR>
                    <a:lnT>
                      <a:noFill/>
                    </a:lnT>
                    <a:lnB>
                      <a:noFill/>
                    </a:lnB>
                  </a:tcPr>
                </a:tc>
                <a:tc>
                  <a:txBody>
                    <a:bodyPr/>
                    <a:lstStyle/>
                    <a:p>
                      <a:pPr algn="r" fontAlgn="b"/>
                      <a:r>
                        <a:rPr lang="en-AU" sz="1100" b="0" i="0" u="none" strike="noStrike">
                          <a:solidFill>
                            <a:srgbClr val="000000"/>
                          </a:solidFill>
                          <a:effectLst/>
                          <a:latin typeface="Calibri" panose="020F0502020204030204" pitchFamily="34" charset="0"/>
                        </a:rPr>
                        <a:t>1</a:t>
                      </a:r>
                    </a:p>
                  </a:txBody>
                  <a:tcPr marL="6350" marR="6350" marT="6350" anchor="b">
                    <a:lnL>
                      <a:noFill/>
                    </a:lnL>
                    <a:lnR>
                      <a:noFill/>
                    </a:lnR>
                    <a:lnT>
                      <a:noFill/>
                    </a:lnT>
                    <a:lnB>
                      <a:noFill/>
                    </a:lnB>
                  </a:tcPr>
                </a:tc>
                <a:extLst>
                  <a:ext uri="{0D108BD9-81ED-4DB2-BD59-A6C34878D82A}">
                    <a16:rowId xmlns:a16="http://schemas.microsoft.com/office/drawing/2014/main" val="3606701636"/>
                  </a:ext>
                </a:extLst>
              </a:tr>
              <a:tr h="293555">
                <a:tc>
                  <a:txBody>
                    <a:bodyPr/>
                    <a:lstStyle/>
                    <a:p>
                      <a:pPr algn="l" fontAlgn="b"/>
                      <a:r>
                        <a:rPr lang="en-AU" sz="1100" b="0" i="0" u="none" strike="noStrike">
                          <a:solidFill>
                            <a:srgbClr val="000000"/>
                          </a:solidFill>
                          <a:effectLst/>
                          <a:latin typeface="Calibri" panose="020F0502020204030204" pitchFamily="34" charset="0"/>
                        </a:rPr>
                        <a:t>Jothiramalingam, Rajasekar (IST)</a:t>
                      </a:r>
                    </a:p>
                  </a:txBody>
                  <a:tcPr marL="6350" marR="6350" marT="6350" anchor="b">
                    <a:lnL>
                      <a:noFill/>
                    </a:lnL>
                    <a:lnR>
                      <a:noFill/>
                    </a:lnR>
                    <a:lnT>
                      <a:noFill/>
                    </a:lnT>
                    <a:lnB>
                      <a:noFill/>
                    </a:lnB>
                  </a:tcPr>
                </a:tc>
                <a:tc>
                  <a:txBody>
                    <a:bodyPr/>
                    <a:lstStyle/>
                    <a:p>
                      <a:pPr algn="r" fontAlgn="b"/>
                      <a:r>
                        <a:rPr lang="en-AU" sz="1100" b="0" i="0" u="none" strike="noStrike">
                          <a:solidFill>
                            <a:srgbClr val="000000"/>
                          </a:solidFill>
                          <a:effectLst/>
                          <a:latin typeface="Calibri" panose="020F0502020204030204" pitchFamily="34" charset="0"/>
                        </a:rPr>
                        <a:t>2</a:t>
                      </a:r>
                    </a:p>
                  </a:txBody>
                  <a:tcPr marL="6350" marR="6350" marT="6350" anchor="b">
                    <a:lnL>
                      <a:noFill/>
                    </a:lnL>
                    <a:lnR>
                      <a:noFill/>
                    </a:lnR>
                    <a:lnT>
                      <a:noFill/>
                    </a:lnT>
                    <a:lnB>
                      <a:noFill/>
                    </a:lnB>
                  </a:tcPr>
                </a:tc>
                <a:extLst>
                  <a:ext uri="{0D108BD9-81ED-4DB2-BD59-A6C34878D82A}">
                    <a16:rowId xmlns:a16="http://schemas.microsoft.com/office/drawing/2014/main" val="3321606767"/>
                  </a:ext>
                </a:extLst>
              </a:tr>
              <a:tr h="293555">
                <a:tc>
                  <a:txBody>
                    <a:bodyPr/>
                    <a:lstStyle/>
                    <a:p>
                      <a:pPr algn="l" fontAlgn="b"/>
                      <a:r>
                        <a:rPr lang="en-AU" sz="1100" b="0" i="0" u="none" strike="noStrike">
                          <a:solidFill>
                            <a:srgbClr val="000000"/>
                          </a:solidFill>
                          <a:effectLst/>
                          <a:latin typeface="Calibri" panose="020F0502020204030204" pitchFamily="34" charset="0"/>
                        </a:rPr>
                        <a:t>Kramer, Sandra (IST)</a:t>
                      </a:r>
                    </a:p>
                  </a:txBody>
                  <a:tcPr marL="6350" marR="6350" marT="6350" anchor="b">
                    <a:lnL>
                      <a:noFill/>
                    </a:lnL>
                    <a:lnR>
                      <a:noFill/>
                    </a:lnR>
                    <a:lnT>
                      <a:noFill/>
                    </a:lnT>
                    <a:lnB>
                      <a:noFill/>
                    </a:lnB>
                  </a:tcPr>
                </a:tc>
                <a:tc>
                  <a:txBody>
                    <a:bodyPr/>
                    <a:lstStyle/>
                    <a:p>
                      <a:pPr algn="r" fontAlgn="b"/>
                      <a:r>
                        <a:rPr lang="en-AU" sz="1100" b="0" i="0" u="none" strike="noStrike">
                          <a:solidFill>
                            <a:srgbClr val="000000"/>
                          </a:solidFill>
                          <a:effectLst/>
                          <a:latin typeface="Calibri" panose="020F0502020204030204" pitchFamily="34" charset="0"/>
                        </a:rPr>
                        <a:t>1</a:t>
                      </a:r>
                    </a:p>
                  </a:txBody>
                  <a:tcPr marL="6350" marR="6350" marT="6350" anchor="b">
                    <a:lnL>
                      <a:noFill/>
                    </a:lnL>
                    <a:lnR>
                      <a:noFill/>
                    </a:lnR>
                    <a:lnT>
                      <a:noFill/>
                    </a:lnT>
                    <a:lnB>
                      <a:noFill/>
                    </a:lnB>
                  </a:tcPr>
                </a:tc>
                <a:extLst>
                  <a:ext uri="{0D108BD9-81ED-4DB2-BD59-A6C34878D82A}">
                    <a16:rowId xmlns:a16="http://schemas.microsoft.com/office/drawing/2014/main" val="2363687121"/>
                  </a:ext>
                </a:extLst>
              </a:tr>
              <a:tr h="293555">
                <a:tc>
                  <a:txBody>
                    <a:bodyPr/>
                    <a:lstStyle/>
                    <a:p>
                      <a:pPr algn="l" fontAlgn="b"/>
                      <a:r>
                        <a:rPr lang="en-AU" sz="1100" b="0" i="0" u="none" strike="noStrike">
                          <a:solidFill>
                            <a:srgbClr val="000000"/>
                          </a:solidFill>
                          <a:effectLst/>
                          <a:latin typeface="Calibri" panose="020F0502020204030204" pitchFamily="34" charset="0"/>
                        </a:rPr>
                        <a:t>To, David (IST)</a:t>
                      </a:r>
                    </a:p>
                  </a:txBody>
                  <a:tcPr marL="6350" marR="6350" marT="6350" anchor="b">
                    <a:lnL>
                      <a:noFill/>
                    </a:lnL>
                    <a:lnR>
                      <a:noFill/>
                    </a:lnR>
                    <a:lnT>
                      <a:noFill/>
                    </a:lnT>
                    <a:lnB>
                      <a:noFill/>
                    </a:lnB>
                  </a:tcPr>
                </a:tc>
                <a:tc>
                  <a:txBody>
                    <a:bodyPr/>
                    <a:lstStyle/>
                    <a:p>
                      <a:pPr algn="r" fontAlgn="b"/>
                      <a:r>
                        <a:rPr lang="en-AU" sz="1100" b="0" i="0" u="none" strike="noStrike">
                          <a:solidFill>
                            <a:srgbClr val="000000"/>
                          </a:solidFill>
                          <a:effectLst/>
                          <a:latin typeface="Calibri" panose="020F0502020204030204" pitchFamily="34" charset="0"/>
                        </a:rPr>
                        <a:t>2</a:t>
                      </a:r>
                    </a:p>
                  </a:txBody>
                  <a:tcPr marL="6350" marR="6350" marT="6350" anchor="b">
                    <a:lnL>
                      <a:noFill/>
                    </a:lnL>
                    <a:lnR>
                      <a:noFill/>
                    </a:lnR>
                    <a:lnT>
                      <a:noFill/>
                    </a:lnT>
                    <a:lnB>
                      <a:noFill/>
                    </a:lnB>
                  </a:tcPr>
                </a:tc>
                <a:extLst>
                  <a:ext uri="{0D108BD9-81ED-4DB2-BD59-A6C34878D82A}">
                    <a16:rowId xmlns:a16="http://schemas.microsoft.com/office/drawing/2014/main" val="3690464457"/>
                  </a:ext>
                </a:extLst>
              </a:tr>
              <a:tr h="293555">
                <a:tc>
                  <a:txBody>
                    <a:bodyPr/>
                    <a:lstStyle/>
                    <a:p>
                      <a:pPr algn="l" fontAlgn="b"/>
                      <a:r>
                        <a:rPr lang="en-AU" sz="1100" b="0" i="0" u="none" strike="noStrike">
                          <a:solidFill>
                            <a:srgbClr val="000000"/>
                          </a:solidFill>
                          <a:effectLst/>
                          <a:latin typeface="Calibri" panose="020F0502020204030204" pitchFamily="34" charset="0"/>
                        </a:rPr>
                        <a:t>Turgeon, Stephan (IST)</a:t>
                      </a:r>
                    </a:p>
                  </a:txBody>
                  <a:tcPr marL="6350" marR="6350" marT="6350" anchor="b">
                    <a:lnL>
                      <a:noFill/>
                    </a:lnL>
                    <a:lnR>
                      <a:noFill/>
                    </a:lnR>
                    <a:lnT>
                      <a:noFill/>
                    </a:lnT>
                    <a:lnB>
                      <a:noFill/>
                    </a:lnB>
                  </a:tcPr>
                </a:tc>
                <a:tc>
                  <a:txBody>
                    <a:bodyPr/>
                    <a:lstStyle/>
                    <a:p>
                      <a:pPr algn="r" fontAlgn="b"/>
                      <a:r>
                        <a:rPr lang="en-AU" sz="1100" b="0" i="0" u="none" strike="noStrike">
                          <a:solidFill>
                            <a:srgbClr val="000000"/>
                          </a:solidFill>
                          <a:effectLst/>
                          <a:latin typeface="Calibri" panose="020F0502020204030204" pitchFamily="34" charset="0"/>
                        </a:rPr>
                        <a:t>3</a:t>
                      </a:r>
                    </a:p>
                  </a:txBody>
                  <a:tcPr marL="6350" marR="6350" marT="6350" anchor="b">
                    <a:lnL>
                      <a:noFill/>
                    </a:lnL>
                    <a:lnR>
                      <a:noFill/>
                    </a:lnR>
                    <a:lnT>
                      <a:noFill/>
                    </a:lnT>
                    <a:lnB>
                      <a:noFill/>
                    </a:lnB>
                  </a:tcPr>
                </a:tc>
                <a:extLst>
                  <a:ext uri="{0D108BD9-81ED-4DB2-BD59-A6C34878D82A}">
                    <a16:rowId xmlns:a16="http://schemas.microsoft.com/office/drawing/2014/main" val="2625732141"/>
                  </a:ext>
                </a:extLst>
              </a:tr>
              <a:tr h="293555">
                <a:tc>
                  <a:txBody>
                    <a:bodyPr/>
                    <a:lstStyle/>
                    <a:p>
                      <a:pPr algn="l" fontAlgn="b"/>
                      <a:r>
                        <a:rPr lang="en-AU" sz="1100" b="1" i="0" u="none" strike="noStrike">
                          <a:solidFill>
                            <a:srgbClr val="000000"/>
                          </a:solidFill>
                          <a:effectLst/>
                          <a:latin typeface="Calibri" panose="020F0502020204030204" pitchFamily="34" charset="0"/>
                        </a:rPr>
                        <a:t>Grand Total</a:t>
                      </a:r>
                    </a:p>
                  </a:txBody>
                  <a:tcPr marL="6350" marR="6350" marT="6350" anchor="b">
                    <a:lnL>
                      <a:noFill/>
                    </a:lnL>
                    <a:lnR>
                      <a:noFill/>
                    </a:lnR>
                    <a:lnT>
                      <a:noFill/>
                    </a:lnT>
                    <a:lnB>
                      <a:noFill/>
                    </a:lnB>
                    <a:solidFill>
                      <a:srgbClr val="D9E1F2"/>
                    </a:solidFill>
                  </a:tcPr>
                </a:tc>
                <a:tc>
                  <a:txBody>
                    <a:bodyPr/>
                    <a:lstStyle/>
                    <a:p>
                      <a:pPr algn="r" fontAlgn="b"/>
                      <a:r>
                        <a:rPr lang="en-AU" sz="1100" b="1" i="0" u="none" strike="noStrike" dirty="0">
                          <a:solidFill>
                            <a:srgbClr val="000000"/>
                          </a:solidFill>
                          <a:effectLst/>
                          <a:latin typeface="Calibri" panose="020F0502020204030204" pitchFamily="34" charset="0"/>
                        </a:rPr>
                        <a:t>43</a:t>
                      </a:r>
                    </a:p>
                  </a:txBody>
                  <a:tcPr marL="6350" marR="6350" marT="6350" anchor="b">
                    <a:lnL>
                      <a:noFill/>
                    </a:lnL>
                    <a:lnR>
                      <a:noFill/>
                    </a:lnR>
                    <a:lnT>
                      <a:noFill/>
                    </a:lnT>
                    <a:lnB>
                      <a:noFill/>
                    </a:lnB>
                    <a:solidFill>
                      <a:srgbClr val="D9E1F2"/>
                    </a:solidFill>
                  </a:tcPr>
                </a:tc>
                <a:extLst>
                  <a:ext uri="{0D108BD9-81ED-4DB2-BD59-A6C34878D82A}">
                    <a16:rowId xmlns:a16="http://schemas.microsoft.com/office/drawing/2014/main" val="3418261622"/>
                  </a:ext>
                </a:extLst>
              </a:tr>
            </a:tbl>
          </a:graphicData>
        </a:graphic>
      </p:graphicFrame>
      <p:graphicFrame>
        <p:nvGraphicFramePr>
          <p:cNvPr id="7" name="Table 6">
            <a:extLst>
              <a:ext uri="{FF2B5EF4-FFF2-40B4-BE49-F238E27FC236}">
                <a16:creationId xmlns:a16="http://schemas.microsoft.com/office/drawing/2014/main" id="{48D66F96-88B0-23D4-94F2-A3656F37EA12}"/>
              </a:ext>
            </a:extLst>
          </p:cNvPr>
          <p:cNvGraphicFramePr>
            <a:graphicFrameLocks noGrp="1"/>
          </p:cNvGraphicFramePr>
          <p:nvPr>
            <p:extLst>
              <p:ext uri="{D42A27DB-BD31-4B8C-83A1-F6EECF244321}">
                <p14:modId xmlns:p14="http://schemas.microsoft.com/office/powerpoint/2010/main" val="4030491137"/>
              </p:ext>
            </p:extLst>
          </p:nvPr>
        </p:nvGraphicFramePr>
        <p:xfrm>
          <a:off x="6532607" y="2398925"/>
          <a:ext cx="4823251" cy="3522660"/>
        </p:xfrm>
        <a:graphic>
          <a:graphicData uri="http://schemas.openxmlformats.org/drawingml/2006/table">
            <a:tbl>
              <a:tblPr/>
              <a:tblGrid>
                <a:gridCol w="3090454">
                  <a:extLst>
                    <a:ext uri="{9D8B030D-6E8A-4147-A177-3AD203B41FA5}">
                      <a16:colId xmlns:a16="http://schemas.microsoft.com/office/drawing/2014/main" val="987863191"/>
                    </a:ext>
                  </a:extLst>
                </a:gridCol>
                <a:gridCol w="1732797">
                  <a:extLst>
                    <a:ext uri="{9D8B030D-6E8A-4147-A177-3AD203B41FA5}">
                      <a16:colId xmlns:a16="http://schemas.microsoft.com/office/drawing/2014/main" val="739755638"/>
                    </a:ext>
                  </a:extLst>
                </a:gridCol>
              </a:tblGrid>
              <a:tr h="293555">
                <a:tc>
                  <a:txBody>
                    <a:bodyPr/>
                    <a:lstStyle/>
                    <a:p>
                      <a:pPr algn="l" fontAlgn="b"/>
                      <a:r>
                        <a:rPr lang="en-AU" sz="1100" b="1" i="0" u="none" strike="noStrike">
                          <a:solidFill>
                            <a:srgbClr val="000000"/>
                          </a:solidFill>
                          <a:effectLst/>
                          <a:latin typeface="Calibri" panose="020F0502020204030204" pitchFamily="34" charset="0"/>
                        </a:rPr>
                        <a:t>Server owner</a:t>
                      </a:r>
                    </a:p>
                  </a:txBody>
                  <a:tcPr marL="6350" marR="6350" marT="6350" anchor="b">
                    <a:lnL>
                      <a:noFill/>
                    </a:lnL>
                    <a:lnR>
                      <a:noFill/>
                    </a:lnR>
                    <a:lnT>
                      <a:noFill/>
                    </a:lnT>
                    <a:lnB>
                      <a:noFill/>
                    </a:lnB>
                    <a:solidFill>
                      <a:srgbClr val="D9E1F2"/>
                    </a:solidFill>
                  </a:tcPr>
                </a:tc>
                <a:tc>
                  <a:txBody>
                    <a:bodyPr/>
                    <a:lstStyle/>
                    <a:p>
                      <a:pPr algn="l" fontAlgn="b"/>
                      <a:r>
                        <a:rPr lang="en-AU" sz="1100" b="1" i="0" u="none" strike="noStrike">
                          <a:solidFill>
                            <a:srgbClr val="000000"/>
                          </a:solidFill>
                          <a:effectLst/>
                          <a:latin typeface="Calibri" panose="020F0502020204030204" pitchFamily="34" charset="0"/>
                        </a:rPr>
                        <a:t>Count of Server</a:t>
                      </a:r>
                    </a:p>
                  </a:txBody>
                  <a:tcPr marL="6350" marR="6350" marT="6350" anchor="b">
                    <a:lnL>
                      <a:noFill/>
                    </a:lnL>
                    <a:lnR>
                      <a:noFill/>
                    </a:lnR>
                    <a:lnT>
                      <a:noFill/>
                    </a:lnT>
                    <a:lnB>
                      <a:noFill/>
                    </a:lnB>
                    <a:solidFill>
                      <a:srgbClr val="D9E1F2"/>
                    </a:solidFill>
                  </a:tcPr>
                </a:tc>
                <a:extLst>
                  <a:ext uri="{0D108BD9-81ED-4DB2-BD59-A6C34878D82A}">
                    <a16:rowId xmlns:a16="http://schemas.microsoft.com/office/drawing/2014/main" val="2434427706"/>
                  </a:ext>
                </a:extLst>
              </a:tr>
              <a:tr h="293555">
                <a:tc>
                  <a:txBody>
                    <a:bodyPr/>
                    <a:lstStyle/>
                    <a:p>
                      <a:pPr algn="l" fontAlgn="b"/>
                      <a:r>
                        <a:rPr lang="en-AU" sz="1100" b="0" i="0" u="none" strike="noStrike">
                          <a:solidFill>
                            <a:srgbClr val="000000"/>
                          </a:solidFill>
                          <a:effectLst/>
                          <a:latin typeface="Calibri" panose="020F0502020204030204" pitchFamily="34" charset="0"/>
                        </a:rPr>
                        <a:t>Andersen, Sean (IST)</a:t>
                      </a:r>
                    </a:p>
                  </a:txBody>
                  <a:tcPr marL="6350" marR="6350" marT="6350" anchor="b">
                    <a:lnL>
                      <a:noFill/>
                    </a:lnL>
                    <a:lnR>
                      <a:noFill/>
                    </a:lnR>
                    <a:lnT>
                      <a:noFill/>
                    </a:lnT>
                    <a:lnB>
                      <a:noFill/>
                    </a:lnB>
                  </a:tcPr>
                </a:tc>
                <a:tc>
                  <a:txBody>
                    <a:bodyPr/>
                    <a:lstStyle/>
                    <a:p>
                      <a:pPr algn="r" fontAlgn="b"/>
                      <a:r>
                        <a:rPr lang="en-AU" sz="1100" b="0" i="0" u="none" strike="noStrike">
                          <a:solidFill>
                            <a:srgbClr val="000000"/>
                          </a:solidFill>
                          <a:effectLst/>
                          <a:latin typeface="Calibri" panose="020F0502020204030204" pitchFamily="34" charset="0"/>
                        </a:rPr>
                        <a:t>3</a:t>
                      </a:r>
                    </a:p>
                  </a:txBody>
                  <a:tcPr marL="6350" marR="6350" marT="6350" anchor="b">
                    <a:lnL>
                      <a:noFill/>
                    </a:lnL>
                    <a:lnR>
                      <a:noFill/>
                    </a:lnR>
                    <a:lnT>
                      <a:noFill/>
                    </a:lnT>
                    <a:lnB>
                      <a:noFill/>
                    </a:lnB>
                  </a:tcPr>
                </a:tc>
                <a:extLst>
                  <a:ext uri="{0D108BD9-81ED-4DB2-BD59-A6C34878D82A}">
                    <a16:rowId xmlns:a16="http://schemas.microsoft.com/office/drawing/2014/main" val="1172325901"/>
                  </a:ext>
                </a:extLst>
              </a:tr>
              <a:tr h="293555">
                <a:tc>
                  <a:txBody>
                    <a:bodyPr/>
                    <a:lstStyle/>
                    <a:p>
                      <a:pPr algn="l" fontAlgn="b"/>
                      <a:r>
                        <a:rPr lang="en-AU" sz="1100" b="0" i="0" u="none" strike="noStrike">
                          <a:solidFill>
                            <a:srgbClr val="000000"/>
                          </a:solidFill>
                          <a:effectLst/>
                          <a:latin typeface="Calibri" panose="020F0502020204030204" pitchFamily="34" charset="0"/>
                        </a:rPr>
                        <a:t>Dommeti, Tarun (IST-ACCENTURE)</a:t>
                      </a:r>
                    </a:p>
                  </a:txBody>
                  <a:tcPr marL="6350" marR="6350" marT="6350" anchor="b">
                    <a:lnL>
                      <a:noFill/>
                    </a:lnL>
                    <a:lnR>
                      <a:noFill/>
                    </a:lnR>
                    <a:lnT>
                      <a:noFill/>
                    </a:lnT>
                    <a:lnB>
                      <a:noFill/>
                    </a:lnB>
                  </a:tcPr>
                </a:tc>
                <a:tc>
                  <a:txBody>
                    <a:bodyPr/>
                    <a:lstStyle/>
                    <a:p>
                      <a:pPr algn="r" fontAlgn="b"/>
                      <a:r>
                        <a:rPr lang="en-AU" sz="1100" b="0" i="0" u="none" strike="noStrike">
                          <a:solidFill>
                            <a:srgbClr val="000000"/>
                          </a:solidFill>
                          <a:effectLst/>
                          <a:latin typeface="Calibri" panose="020F0502020204030204" pitchFamily="34" charset="0"/>
                        </a:rPr>
                        <a:t>1</a:t>
                      </a:r>
                    </a:p>
                  </a:txBody>
                  <a:tcPr marL="6350" marR="6350" marT="6350" anchor="b">
                    <a:lnL>
                      <a:noFill/>
                    </a:lnL>
                    <a:lnR>
                      <a:noFill/>
                    </a:lnR>
                    <a:lnT>
                      <a:noFill/>
                    </a:lnT>
                    <a:lnB>
                      <a:noFill/>
                    </a:lnB>
                  </a:tcPr>
                </a:tc>
                <a:extLst>
                  <a:ext uri="{0D108BD9-81ED-4DB2-BD59-A6C34878D82A}">
                    <a16:rowId xmlns:a16="http://schemas.microsoft.com/office/drawing/2014/main" val="2902029117"/>
                  </a:ext>
                </a:extLst>
              </a:tr>
              <a:tr h="293555">
                <a:tc>
                  <a:txBody>
                    <a:bodyPr/>
                    <a:lstStyle/>
                    <a:p>
                      <a:pPr algn="l" fontAlgn="b"/>
                      <a:r>
                        <a:rPr lang="en-AU" sz="1100" b="0" i="0" u="none" strike="noStrike" dirty="0">
                          <a:solidFill>
                            <a:srgbClr val="000000"/>
                          </a:solidFill>
                          <a:effectLst/>
                          <a:latin typeface="Calibri" panose="020F0502020204030204" pitchFamily="34" charset="0"/>
                        </a:rPr>
                        <a:t>Goswami, </a:t>
                      </a:r>
                      <a:r>
                        <a:rPr lang="en-AU" sz="1100" b="0" i="0" u="none" strike="noStrike" dirty="0" err="1">
                          <a:solidFill>
                            <a:srgbClr val="000000"/>
                          </a:solidFill>
                          <a:effectLst/>
                          <a:latin typeface="Calibri" panose="020F0502020204030204" pitchFamily="34" charset="0"/>
                        </a:rPr>
                        <a:t>Chayan</a:t>
                      </a:r>
                      <a:r>
                        <a:rPr lang="en-AU" sz="1100" b="0" i="0" u="none" strike="noStrike" dirty="0">
                          <a:solidFill>
                            <a:srgbClr val="000000"/>
                          </a:solidFill>
                          <a:effectLst/>
                          <a:latin typeface="Calibri" panose="020F0502020204030204" pitchFamily="34" charset="0"/>
                        </a:rPr>
                        <a:t> (IST-ACCENTURE)</a:t>
                      </a:r>
                    </a:p>
                  </a:txBody>
                  <a:tcPr marL="6350" marR="6350" marT="6350" anchor="b">
                    <a:lnL>
                      <a:noFill/>
                    </a:lnL>
                    <a:lnR>
                      <a:noFill/>
                    </a:lnR>
                    <a:lnT>
                      <a:noFill/>
                    </a:lnT>
                    <a:lnB>
                      <a:noFill/>
                    </a:lnB>
                  </a:tcPr>
                </a:tc>
                <a:tc>
                  <a:txBody>
                    <a:bodyPr/>
                    <a:lstStyle/>
                    <a:p>
                      <a:pPr algn="r" fontAlgn="b"/>
                      <a:r>
                        <a:rPr lang="en-AU" sz="1100" b="0" i="0" u="none" strike="noStrike">
                          <a:solidFill>
                            <a:srgbClr val="000000"/>
                          </a:solidFill>
                          <a:effectLst/>
                          <a:latin typeface="Calibri" panose="020F0502020204030204" pitchFamily="34" charset="0"/>
                        </a:rPr>
                        <a:t>5</a:t>
                      </a:r>
                    </a:p>
                  </a:txBody>
                  <a:tcPr marL="6350" marR="6350" marT="6350" anchor="b">
                    <a:lnL>
                      <a:noFill/>
                    </a:lnL>
                    <a:lnR>
                      <a:noFill/>
                    </a:lnR>
                    <a:lnT>
                      <a:noFill/>
                    </a:lnT>
                    <a:lnB>
                      <a:noFill/>
                    </a:lnB>
                  </a:tcPr>
                </a:tc>
                <a:extLst>
                  <a:ext uri="{0D108BD9-81ED-4DB2-BD59-A6C34878D82A}">
                    <a16:rowId xmlns:a16="http://schemas.microsoft.com/office/drawing/2014/main" val="2056441582"/>
                  </a:ext>
                </a:extLst>
              </a:tr>
              <a:tr h="293555">
                <a:tc>
                  <a:txBody>
                    <a:bodyPr/>
                    <a:lstStyle/>
                    <a:p>
                      <a:pPr algn="l" fontAlgn="b"/>
                      <a:r>
                        <a:rPr lang="en-AU" sz="1100" b="0" i="0" u="none" strike="noStrike">
                          <a:solidFill>
                            <a:srgbClr val="000000"/>
                          </a:solidFill>
                          <a:effectLst/>
                          <a:latin typeface="Calibri" panose="020F0502020204030204" pitchFamily="34" charset="0"/>
                        </a:rPr>
                        <a:t>Hamel, Frederick (IST)</a:t>
                      </a:r>
                    </a:p>
                  </a:txBody>
                  <a:tcPr marL="6350" marR="6350" marT="6350" anchor="b">
                    <a:lnL>
                      <a:noFill/>
                    </a:lnL>
                    <a:lnR>
                      <a:noFill/>
                    </a:lnR>
                    <a:lnT>
                      <a:noFill/>
                    </a:lnT>
                    <a:lnB>
                      <a:noFill/>
                    </a:lnB>
                  </a:tcPr>
                </a:tc>
                <a:tc>
                  <a:txBody>
                    <a:bodyPr/>
                    <a:lstStyle/>
                    <a:p>
                      <a:pPr algn="r" fontAlgn="b"/>
                      <a:r>
                        <a:rPr lang="en-AU" sz="1100" b="0" i="0" u="none" strike="noStrike">
                          <a:solidFill>
                            <a:srgbClr val="000000"/>
                          </a:solidFill>
                          <a:effectLst/>
                          <a:latin typeface="Calibri" panose="020F0502020204030204" pitchFamily="34" charset="0"/>
                        </a:rPr>
                        <a:t>16</a:t>
                      </a:r>
                    </a:p>
                  </a:txBody>
                  <a:tcPr marL="6350" marR="6350" marT="6350" anchor="b">
                    <a:lnL>
                      <a:noFill/>
                    </a:lnL>
                    <a:lnR>
                      <a:noFill/>
                    </a:lnR>
                    <a:lnT>
                      <a:noFill/>
                    </a:lnT>
                    <a:lnB>
                      <a:noFill/>
                    </a:lnB>
                  </a:tcPr>
                </a:tc>
                <a:extLst>
                  <a:ext uri="{0D108BD9-81ED-4DB2-BD59-A6C34878D82A}">
                    <a16:rowId xmlns:a16="http://schemas.microsoft.com/office/drawing/2014/main" val="2675024668"/>
                  </a:ext>
                </a:extLst>
              </a:tr>
              <a:tr h="293555">
                <a:tc>
                  <a:txBody>
                    <a:bodyPr/>
                    <a:lstStyle/>
                    <a:p>
                      <a:pPr algn="l" fontAlgn="b"/>
                      <a:r>
                        <a:rPr lang="en-AU" sz="1100" b="0" i="0" u="none" strike="noStrike">
                          <a:solidFill>
                            <a:srgbClr val="000000"/>
                          </a:solidFill>
                          <a:effectLst/>
                          <a:latin typeface="Calibri" panose="020F0502020204030204" pitchFamily="34" charset="0"/>
                        </a:rPr>
                        <a:t>Hatch, Tanya (IOC)</a:t>
                      </a:r>
                    </a:p>
                  </a:txBody>
                  <a:tcPr marL="6350" marR="6350" marT="6350" anchor="b">
                    <a:lnL>
                      <a:noFill/>
                    </a:lnL>
                    <a:lnR>
                      <a:noFill/>
                    </a:lnR>
                    <a:lnT>
                      <a:noFill/>
                    </a:lnT>
                    <a:lnB>
                      <a:noFill/>
                    </a:lnB>
                  </a:tcPr>
                </a:tc>
                <a:tc>
                  <a:txBody>
                    <a:bodyPr/>
                    <a:lstStyle/>
                    <a:p>
                      <a:pPr algn="r" fontAlgn="b"/>
                      <a:r>
                        <a:rPr lang="en-AU" sz="1100" b="0" i="0" u="none" strike="noStrike">
                          <a:solidFill>
                            <a:srgbClr val="000000"/>
                          </a:solidFill>
                          <a:effectLst/>
                          <a:latin typeface="Calibri" panose="020F0502020204030204" pitchFamily="34" charset="0"/>
                        </a:rPr>
                        <a:t>2</a:t>
                      </a:r>
                    </a:p>
                  </a:txBody>
                  <a:tcPr marL="6350" marR="6350" marT="6350" anchor="b">
                    <a:lnL>
                      <a:noFill/>
                    </a:lnL>
                    <a:lnR>
                      <a:noFill/>
                    </a:lnR>
                    <a:lnT>
                      <a:noFill/>
                    </a:lnT>
                    <a:lnB>
                      <a:noFill/>
                    </a:lnB>
                  </a:tcPr>
                </a:tc>
                <a:extLst>
                  <a:ext uri="{0D108BD9-81ED-4DB2-BD59-A6C34878D82A}">
                    <a16:rowId xmlns:a16="http://schemas.microsoft.com/office/drawing/2014/main" val="494336223"/>
                  </a:ext>
                </a:extLst>
              </a:tr>
              <a:tr h="293555">
                <a:tc>
                  <a:txBody>
                    <a:bodyPr/>
                    <a:lstStyle/>
                    <a:p>
                      <a:pPr algn="l" fontAlgn="b"/>
                      <a:r>
                        <a:rPr lang="en-AU" sz="1100" b="0" i="0" u="none" strike="noStrike">
                          <a:solidFill>
                            <a:srgbClr val="000000"/>
                          </a:solidFill>
                          <a:effectLst/>
                          <a:latin typeface="Calibri" panose="020F0502020204030204" pitchFamily="34" charset="0"/>
                        </a:rPr>
                        <a:t>Hutson, Aaron (IST)</a:t>
                      </a:r>
                    </a:p>
                  </a:txBody>
                  <a:tcPr marL="6350" marR="6350" marT="6350" anchor="b">
                    <a:lnL>
                      <a:noFill/>
                    </a:lnL>
                    <a:lnR>
                      <a:noFill/>
                    </a:lnR>
                    <a:lnT>
                      <a:noFill/>
                    </a:lnT>
                    <a:lnB>
                      <a:noFill/>
                    </a:lnB>
                  </a:tcPr>
                </a:tc>
                <a:tc>
                  <a:txBody>
                    <a:bodyPr/>
                    <a:lstStyle/>
                    <a:p>
                      <a:pPr algn="r" fontAlgn="b"/>
                      <a:r>
                        <a:rPr lang="en-AU" sz="1100" b="0" i="0" u="none" strike="noStrike">
                          <a:solidFill>
                            <a:srgbClr val="000000"/>
                          </a:solidFill>
                          <a:effectLst/>
                          <a:latin typeface="Calibri" panose="020F0502020204030204" pitchFamily="34" charset="0"/>
                        </a:rPr>
                        <a:t>2</a:t>
                      </a:r>
                    </a:p>
                  </a:txBody>
                  <a:tcPr marL="6350" marR="6350" marT="6350" anchor="b">
                    <a:lnL>
                      <a:noFill/>
                    </a:lnL>
                    <a:lnR>
                      <a:noFill/>
                    </a:lnR>
                    <a:lnT>
                      <a:noFill/>
                    </a:lnT>
                    <a:lnB>
                      <a:noFill/>
                    </a:lnB>
                  </a:tcPr>
                </a:tc>
                <a:extLst>
                  <a:ext uri="{0D108BD9-81ED-4DB2-BD59-A6C34878D82A}">
                    <a16:rowId xmlns:a16="http://schemas.microsoft.com/office/drawing/2014/main" val="277467080"/>
                  </a:ext>
                </a:extLst>
              </a:tr>
              <a:tr h="293555">
                <a:tc>
                  <a:txBody>
                    <a:bodyPr/>
                    <a:lstStyle/>
                    <a:p>
                      <a:pPr algn="l" fontAlgn="b"/>
                      <a:r>
                        <a:rPr lang="en-AU" sz="1100" b="0" i="0" u="none" strike="noStrike">
                          <a:solidFill>
                            <a:srgbClr val="000000"/>
                          </a:solidFill>
                          <a:effectLst/>
                          <a:latin typeface="Calibri" panose="020F0502020204030204" pitchFamily="34" charset="0"/>
                        </a:rPr>
                        <a:t>Jothiramalingam, Rajasekar (IST)</a:t>
                      </a:r>
                    </a:p>
                  </a:txBody>
                  <a:tcPr marL="6350" marR="6350" marT="6350" anchor="b">
                    <a:lnL>
                      <a:noFill/>
                    </a:lnL>
                    <a:lnR>
                      <a:noFill/>
                    </a:lnR>
                    <a:lnT>
                      <a:noFill/>
                    </a:lnT>
                    <a:lnB>
                      <a:noFill/>
                    </a:lnB>
                  </a:tcPr>
                </a:tc>
                <a:tc>
                  <a:txBody>
                    <a:bodyPr/>
                    <a:lstStyle/>
                    <a:p>
                      <a:pPr algn="r" fontAlgn="b"/>
                      <a:r>
                        <a:rPr lang="en-AU" sz="1100" b="0" i="0" u="none" strike="noStrike">
                          <a:solidFill>
                            <a:srgbClr val="000000"/>
                          </a:solidFill>
                          <a:effectLst/>
                          <a:latin typeface="Calibri" panose="020F0502020204030204" pitchFamily="34" charset="0"/>
                        </a:rPr>
                        <a:t>4</a:t>
                      </a:r>
                    </a:p>
                  </a:txBody>
                  <a:tcPr marL="6350" marR="6350" marT="6350" anchor="b">
                    <a:lnL>
                      <a:noFill/>
                    </a:lnL>
                    <a:lnR>
                      <a:noFill/>
                    </a:lnR>
                    <a:lnT>
                      <a:noFill/>
                    </a:lnT>
                    <a:lnB>
                      <a:noFill/>
                    </a:lnB>
                  </a:tcPr>
                </a:tc>
                <a:extLst>
                  <a:ext uri="{0D108BD9-81ED-4DB2-BD59-A6C34878D82A}">
                    <a16:rowId xmlns:a16="http://schemas.microsoft.com/office/drawing/2014/main" val="1249110933"/>
                  </a:ext>
                </a:extLst>
              </a:tr>
              <a:tr h="293555">
                <a:tc>
                  <a:txBody>
                    <a:bodyPr/>
                    <a:lstStyle/>
                    <a:p>
                      <a:pPr algn="l" fontAlgn="b"/>
                      <a:r>
                        <a:rPr lang="en-AU" sz="1100" b="0" i="0" u="none" strike="noStrike">
                          <a:solidFill>
                            <a:srgbClr val="000000"/>
                          </a:solidFill>
                          <a:effectLst/>
                          <a:latin typeface="Calibri" panose="020F0502020204030204" pitchFamily="34" charset="0"/>
                        </a:rPr>
                        <a:t>Nunes, Pablo (IST)</a:t>
                      </a:r>
                    </a:p>
                  </a:txBody>
                  <a:tcPr marL="6350" marR="6350" marT="6350" anchor="b">
                    <a:lnL>
                      <a:noFill/>
                    </a:lnL>
                    <a:lnR>
                      <a:noFill/>
                    </a:lnR>
                    <a:lnT>
                      <a:noFill/>
                    </a:lnT>
                    <a:lnB>
                      <a:noFill/>
                    </a:lnB>
                  </a:tcPr>
                </a:tc>
                <a:tc>
                  <a:txBody>
                    <a:bodyPr/>
                    <a:lstStyle/>
                    <a:p>
                      <a:pPr algn="r" fontAlgn="b"/>
                      <a:r>
                        <a:rPr lang="en-AU" sz="1100" b="0" i="0" u="none" strike="noStrike">
                          <a:solidFill>
                            <a:srgbClr val="000000"/>
                          </a:solidFill>
                          <a:effectLst/>
                          <a:latin typeface="Calibri" panose="020F0502020204030204" pitchFamily="34" charset="0"/>
                        </a:rPr>
                        <a:t>4</a:t>
                      </a:r>
                    </a:p>
                  </a:txBody>
                  <a:tcPr marL="6350" marR="6350" marT="6350" anchor="b">
                    <a:lnL>
                      <a:noFill/>
                    </a:lnL>
                    <a:lnR>
                      <a:noFill/>
                    </a:lnR>
                    <a:lnT>
                      <a:noFill/>
                    </a:lnT>
                    <a:lnB>
                      <a:noFill/>
                    </a:lnB>
                  </a:tcPr>
                </a:tc>
                <a:extLst>
                  <a:ext uri="{0D108BD9-81ED-4DB2-BD59-A6C34878D82A}">
                    <a16:rowId xmlns:a16="http://schemas.microsoft.com/office/drawing/2014/main" val="161883307"/>
                  </a:ext>
                </a:extLst>
              </a:tr>
              <a:tr h="293555">
                <a:tc>
                  <a:txBody>
                    <a:bodyPr/>
                    <a:lstStyle/>
                    <a:p>
                      <a:pPr algn="l" fontAlgn="b"/>
                      <a:r>
                        <a:rPr lang="en-AU" sz="1100" b="0" i="0" u="none" strike="noStrike">
                          <a:solidFill>
                            <a:srgbClr val="000000"/>
                          </a:solidFill>
                          <a:effectLst/>
                          <a:latin typeface="Calibri" panose="020F0502020204030204" pitchFamily="34" charset="0"/>
                        </a:rPr>
                        <a:t>Turgeon, Stephan (IST)</a:t>
                      </a:r>
                    </a:p>
                  </a:txBody>
                  <a:tcPr marL="6350" marR="6350" marT="6350" anchor="b">
                    <a:lnL>
                      <a:noFill/>
                    </a:lnL>
                    <a:lnR>
                      <a:noFill/>
                    </a:lnR>
                    <a:lnT>
                      <a:noFill/>
                    </a:lnT>
                    <a:lnB>
                      <a:noFill/>
                    </a:lnB>
                  </a:tcPr>
                </a:tc>
                <a:tc>
                  <a:txBody>
                    <a:bodyPr/>
                    <a:lstStyle/>
                    <a:p>
                      <a:pPr algn="r" fontAlgn="b"/>
                      <a:r>
                        <a:rPr lang="en-AU" sz="1100" b="0" i="0" u="none" strike="noStrike">
                          <a:solidFill>
                            <a:srgbClr val="000000"/>
                          </a:solidFill>
                          <a:effectLst/>
                          <a:latin typeface="Calibri" panose="020F0502020204030204" pitchFamily="34" charset="0"/>
                        </a:rPr>
                        <a:t>1</a:t>
                      </a:r>
                    </a:p>
                  </a:txBody>
                  <a:tcPr marL="6350" marR="6350" marT="6350" anchor="b">
                    <a:lnL>
                      <a:noFill/>
                    </a:lnL>
                    <a:lnR>
                      <a:noFill/>
                    </a:lnR>
                    <a:lnT>
                      <a:noFill/>
                    </a:lnT>
                    <a:lnB>
                      <a:noFill/>
                    </a:lnB>
                  </a:tcPr>
                </a:tc>
                <a:extLst>
                  <a:ext uri="{0D108BD9-81ED-4DB2-BD59-A6C34878D82A}">
                    <a16:rowId xmlns:a16="http://schemas.microsoft.com/office/drawing/2014/main" val="4225671240"/>
                  </a:ext>
                </a:extLst>
              </a:tr>
              <a:tr h="293555">
                <a:tc>
                  <a:txBody>
                    <a:bodyPr/>
                    <a:lstStyle/>
                    <a:p>
                      <a:pPr algn="l" fontAlgn="b"/>
                      <a:r>
                        <a:rPr lang="en-AU" sz="1100" b="0" i="0" u="none" strike="noStrike" dirty="0" err="1">
                          <a:solidFill>
                            <a:srgbClr val="000000"/>
                          </a:solidFill>
                          <a:effectLst/>
                          <a:latin typeface="Calibri" panose="020F0502020204030204" pitchFamily="34" charset="0"/>
                        </a:rPr>
                        <a:t>Upadhya</a:t>
                      </a:r>
                      <a:r>
                        <a:rPr lang="en-AU" sz="1100" b="0" i="0" u="none" strike="noStrike" dirty="0">
                          <a:solidFill>
                            <a:srgbClr val="000000"/>
                          </a:solidFill>
                          <a:effectLst/>
                          <a:latin typeface="Calibri" panose="020F0502020204030204" pitchFamily="34" charset="0"/>
                        </a:rPr>
                        <a:t>, Aravind (IST-ACCENTURE)</a:t>
                      </a:r>
                    </a:p>
                  </a:txBody>
                  <a:tcPr marL="6350" marR="6350" marT="6350" anchor="b">
                    <a:lnL>
                      <a:noFill/>
                    </a:lnL>
                    <a:lnR>
                      <a:noFill/>
                    </a:lnR>
                    <a:lnT>
                      <a:noFill/>
                    </a:lnT>
                    <a:lnB>
                      <a:noFill/>
                    </a:lnB>
                  </a:tcPr>
                </a:tc>
                <a:tc>
                  <a:txBody>
                    <a:bodyPr/>
                    <a:lstStyle/>
                    <a:p>
                      <a:pPr algn="r" fontAlgn="b"/>
                      <a:r>
                        <a:rPr lang="en-AU" sz="1100" b="0" i="0" u="none" strike="noStrike">
                          <a:solidFill>
                            <a:srgbClr val="000000"/>
                          </a:solidFill>
                          <a:effectLst/>
                          <a:latin typeface="Calibri" panose="020F0502020204030204" pitchFamily="34" charset="0"/>
                        </a:rPr>
                        <a:t>1</a:t>
                      </a:r>
                    </a:p>
                  </a:txBody>
                  <a:tcPr marL="6350" marR="6350" marT="6350" anchor="b">
                    <a:lnL>
                      <a:noFill/>
                    </a:lnL>
                    <a:lnR>
                      <a:noFill/>
                    </a:lnR>
                    <a:lnT>
                      <a:noFill/>
                    </a:lnT>
                    <a:lnB>
                      <a:noFill/>
                    </a:lnB>
                  </a:tcPr>
                </a:tc>
                <a:extLst>
                  <a:ext uri="{0D108BD9-81ED-4DB2-BD59-A6C34878D82A}">
                    <a16:rowId xmlns:a16="http://schemas.microsoft.com/office/drawing/2014/main" val="3785276764"/>
                  </a:ext>
                </a:extLst>
              </a:tr>
              <a:tr h="293555">
                <a:tc>
                  <a:txBody>
                    <a:bodyPr/>
                    <a:lstStyle/>
                    <a:p>
                      <a:pPr algn="l" fontAlgn="b"/>
                      <a:r>
                        <a:rPr lang="en-AU" sz="1100" b="1" i="0" u="none" strike="noStrike">
                          <a:solidFill>
                            <a:srgbClr val="000000"/>
                          </a:solidFill>
                          <a:effectLst/>
                          <a:latin typeface="Calibri" panose="020F0502020204030204" pitchFamily="34" charset="0"/>
                        </a:rPr>
                        <a:t>Grand Total</a:t>
                      </a:r>
                    </a:p>
                  </a:txBody>
                  <a:tcPr marL="6350" marR="6350" marT="6350" anchor="b">
                    <a:lnL>
                      <a:noFill/>
                    </a:lnL>
                    <a:lnR>
                      <a:noFill/>
                    </a:lnR>
                    <a:lnT>
                      <a:noFill/>
                    </a:lnT>
                    <a:lnB>
                      <a:noFill/>
                    </a:lnB>
                    <a:solidFill>
                      <a:srgbClr val="D9E1F2"/>
                    </a:solidFill>
                  </a:tcPr>
                </a:tc>
                <a:tc>
                  <a:txBody>
                    <a:bodyPr/>
                    <a:lstStyle/>
                    <a:p>
                      <a:pPr algn="r" fontAlgn="b"/>
                      <a:r>
                        <a:rPr lang="en-AU" sz="1100" b="1" i="0" u="none" strike="noStrike" dirty="0">
                          <a:solidFill>
                            <a:srgbClr val="000000"/>
                          </a:solidFill>
                          <a:effectLst/>
                          <a:latin typeface="Calibri" panose="020F0502020204030204" pitchFamily="34" charset="0"/>
                        </a:rPr>
                        <a:t>39</a:t>
                      </a:r>
                    </a:p>
                  </a:txBody>
                  <a:tcPr marL="6350" marR="6350" marT="6350" anchor="b">
                    <a:lnL>
                      <a:noFill/>
                    </a:lnL>
                    <a:lnR>
                      <a:noFill/>
                    </a:lnR>
                    <a:lnT>
                      <a:noFill/>
                    </a:lnT>
                    <a:lnB>
                      <a:noFill/>
                    </a:lnB>
                    <a:solidFill>
                      <a:srgbClr val="D9E1F2"/>
                    </a:solidFill>
                  </a:tcPr>
                </a:tc>
                <a:extLst>
                  <a:ext uri="{0D108BD9-81ED-4DB2-BD59-A6C34878D82A}">
                    <a16:rowId xmlns:a16="http://schemas.microsoft.com/office/drawing/2014/main" val="3127289144"/>
                  </a:ext>
                </a:extLst>
              </a:tr>
            </a:tbl>
          </a:graphicData>
        </a:graphic>
      </p:graphicFrame>
    </p:spTree>
    <p:extLst>
      <p:ext uri="{BB962C8B-B14F-4D97-AF65-F5344CB8AC3E}">
        <p14:creationId xmlns:p14="http://schemas.microsoft.com/office/powerpoint/2010/main" val="1499813730"/>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277EBF-2535-4910-80E8-064E3E9DE825}"/>
              </a:ext>
            </a:extLst>
          </p:cNvPr>
          <p:cNvSpPr>
            <a:spLocks noGrp="1"/>
          </p:cNvSpPr>
          <p:nvPr>
            <p:ph type="title"/>
          </p:nvPr>
        </p:nvSpPr>
        <p:spPr>
          <a:xfrm>
            <a:off x="691376" y="390719"/>
            <a:ext cx="10783229" cy="634892"/>
          </a:xfrm>
        </p:spPr>
        <p:txBody>
          <a:bodyPr/>
          <a:lstStyle/>
          <a:p>
            <a:r>
              <a:rPr lang="en-AU" sz="2800" dirty="0"/>
              <a:t>Vulnerability I4.5 PowerShell v2 - Decisions</a:t>
            </a:r>
          </a:p>
        </p:txBody>
      </p:sp>
      <p:sp>
        <p:nvSpPr>
          <p:cNvPr id="2" name="Slide Number Placeholder 1">
            <a:extLst>
              <a:ext uri="{FF2B5EF4-FFF2-40B4-BE49-F238E27FC236}">
                <a16:creationId xmlns:a16="http://schemas.microsoft.com/office/drawing/2014/main" id="{952B7134-1B67-4A3C-139C-0CEE41F13129}"/>
              </a:ext>
            </a:extLst>
          </p:cNvPr>
          <p:cNvSpPr>
            <a:spLocks noGrp="1"/>
          </p:cNvSpPr>
          <p:nvPr>
            <p:ph type="sldNum" sz="quarter" idx="10"/>
          </p:nvPr>
        </p:nvSpPr>
        <p:spPr/>
        <p:txBody>
          <a:bodyPr/>
          <a:lstStyle/>
          <a:p>
            <a:fld id="{876872E1-3CB8-45EA-A826-1429BD5BE353}" type="slidenum">
              <a:rPr lang="en-CA" smtClean="0"/>
              <a:pPr/>
              <a:t>15</a:t>
            </a:fld>
            <a:endParaRPr lang="en-CA"/>
          </a:p>
        </p:txBody>
      </p:sp>
      <p:sp>
        <p:nvSpPr>
          <p:cNvPr id="11" name="TextBox 10">
            <a:extLst>
              <a:ext uri="{FF2B5EF4-FFF2-40B4-BE49-F238E27FC236}">
                <a16:creationId xmlns:a16="http://schemas.microsoft.com/office/drawing/2014/main" id="{676DAEDD-90AB-F582-7032-651FBEE37FB1}"/>
              </a:ext>
            </a:extLst>
          </p:cNvPr>
          <p:cNvSpPr txBox="1"/>
          <p:nvPr/>
        </p:nvSpPr>
        <p:spPr>
          <a:xfrm>
            <a:off x="691376" y="1281953"/>
            <a:ext cx="10461726" cy="2915728"/>
          </a:xfrm>
          <a:prstGeom prst="rect">
            <a:avLst/>
          </a:prstGeom>
          <a:noFill/>
        </p:spPr>
        <p:txBody>
          <a:bodyPr wrap="none" lIns="0" tIns="0" rIns="0" bIns="0" rtlCol="0">
            <a:noAutofit/>
          </a:bodyPr>
          <a:lstStyle/>
          <a:p>
            <a:pPr marL="342900" indent="-342900" algn="l" defTabSz="228600">
              <a:spcAft>
                <a:spcPts val="1200"/>
              </a:spcAft>
              <a:buFont typeface="Arial" panose="020B0604020202020204" pitchFamily="34" charset="0"/>
              <a:buChar char="•"/>
            </a:pPr>
            <a:r>
              <a:rPr lang="en-AU" noProof="0" dirty="0"/>
              <a:t>Agreement on baseline server?</a:t>
            </a:r>
          </a:p>
          <a:p>
            <a:pPr marL="342900" indent="-342900" algn="l" defTabSz="228600">
              <a:spcAft>
                <a:spcPts val="1200"/>
              </a:spcAft>
              <a:buFont typeface="Arial" panose="020B0604020202020204" pitchFamily="34" charset="0"/>
              <a:buChar char="•"/>
            </a:pPr>
            <a:r>
              <a:rPr lang="en-AU" dirty="0"/>
              <a:t>Rio to advise</a:t>
            </a:r>
            <a:r>
              <a:rPr lang="en-AU" noProof="0" dirty="0"/>
              <a:t> with the list of pilot servers in non-prod/prod environment?</a:t>
            </a:r>
          </a:p>
          <a:p>
            <a:pPr marL="342900" indent="-342900" algn="l" defTabSz="228600">
              <a:spcAft>
                <a:spcPts val="1200"/>
              </a:spcAft>
              <a:buFont typeface="Arial" panose="020B0604020202020204" pitchFamily="34" charset="0"/>
              <a:buChar char="•"/>
            </a:pPr>
            <a:r>
              <a:rPr lang="en-AU" noProof="0" dirty="0"/>
              <a:t>Vulnerability fix validation(success/failed) – App owner, Helpdesk or Rio Server owners?</a:t>
            </a:r>
          </a:p>
          <a:p>
            <a:pPr marL="342900" indent="-342900" algn="l" defTabSz="228600">
              <a:spcAft>
                <a:spcPts val="1200"/>
              </a:spcAft>
              <a:buFont typeface="Arial" panose="020B0604020202020204" pitchFamily="34" charset="0"/>
              <a:buChar char="•"/>
            </a:pPr>
            <a:r>
              <a:rPr lang="en-AU" noProof="0" dirty="0"/>
              <a:t>Rio to advise on servers with exception (missing App Owners information in CMDB).</a:t>
            </a:r>
          </a:p>
          <a:p>
            <a:pPr marL="342900" indent="-342900" algn="l" defTabSz="228600">
              <a:spcAft>
                <a:spcPts val="1200"/>
              </a:spcAft>
              <a:buFont typeface="Arial" panose="020B0604020202020204" pitchFamily="34" charset="0"/>
              <a:buChar char="•"/>
            </a:pPr>
            <a:r>
              <a:rPr lang="en-AU" dirty="0"/>
              <a:t>Rio to advise if server team will be available, if reboot or any other assistance is required during the </a:t>
            </a:r>
          </a:p>
          <a:p>
            <a:pPr algn="l" defTabSz="228600">
              <a:spcAft>
                <a:spcPts val="1200"/>
              </a:spcAft>
            </a:pPr>
            <a:r>
              <a:rPr lang="en-AU" dirty="0"/>
              <a:t>      change window</a:t>
            </a:r>
          </a:p>
          <a:p>
            <a:pPr algn="l" defTabSz="228600">
              <a:spcAft>
                <a:spcPts val="1200"/>
              </a:spcAft>
            </a:pPr>
            <a:r>
              <a:rPr lang="en-AU" dirty="0">
                <a:solidFill>
                  <a:srgbClr val="FF0000"/>
                </a:solidFill>
              </a:rPr>
              <a:t>Alex to update remaining questions specific to PowerShell module</a:t>
            </a:r>
          </a:p>
          <a:p>
            <a:pPr algn="l" defTabSz="228600">
              <a:spcAft>
                <a:spcPts val="1200"/>
              </a:spcAft>
            </a:pPr>
            <a:endParaRPr lang="en-AU" noProof="0" dirty="0"/>
          </a:p>
        </p:txBody>
      </p:sp>
    </p:spTree>
    <p:extLst>
      <p:ext uri="{BB962C8B-B14F-4D97-AF65-F5344CB8AC3E}">
        <p14:creationId xmlns:p14="http://schemas.microsoft.com/office/powerpoint/2010/main" val="2776327517"/>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52B7134-1B67-4A3C-139C-0CEE41F13129}"/>
              </a:ext>
            </a:extLst>
          </p:cNvPr>
          <p:cNvSpPr>
            <a:spLocks noGrp="1"/>
          </p:cNvSpPr>
          <p:nvPr>
            <p:ph type="sldNum" sz="quarter" idx="38"/>
          </p:nvPr>
        </p:nvSpPr>
        <p:spPr/>
        <p:txBody>
          <a:bodyPr/>
          <a:lstStyle/>
          <a:p>
            <a:fld id="{876872E1-3CB8-45EA-A826-1429BD5BE353}" type="slidenum">
              <a:rPr lang="en-CA" smtClean="0"/>
              <a:pPr/>
              <a:t>16</a:t>
            </a:fld>
            <a:endParaRPr lang="en-CA"/>
          </a:p>
        </p:txBody>
      </p:sp>
      <p:sp>
        <p:nvSpPr>
          <p:cNvPr id="3" name="Title 2">
            <a:extLst>
              <a:ext uri="{FF2B5EF4-FFF2-40B4-BE49-F238E27FC236}">
                <a16:creationId xmlns:a16="http://schemas.microsoft.com/office/drawing/2014/main" id="{20277EBF-2535-4910-80E8-064E3E9DE825}"/>
              </a:ext>
            </a:extLst>
          </p:cNvPr>
          <p:cNvSpPr>
            <a:spLocks noGrp="1"/>
          </p:cNvSpPr>
          <p:nvPr>
            <p:ph type="title"/>
          </p:nvPr>
        </p:nvSpPr>
        <p:spPr/>
        <p:txBody>
          <a:bodyPr/>
          <a:lstStyle/>
          <a:p>
            <a:r>
              <a:rPr lang="en-AU" sz="2800" dirty="0"/>
              <a:t>Vulnerability I4.1 RDP – Overview  </a:t>
            </a:r>
            <a:r>
              <a:rPr lang="en-AU" sz="2800" dirty="0">
                <a:solidFill>
                  <a:srgbClr val="FF0000"/>
                </a:solidFill>
              </a:rPr>
              <a:t>(Alex to update below section)</a:t>
            </a:r>
          </a:p>
        </p:txBody>
      </p:sp>
      <p:graphicFrame>
        <p:nvGraphicFramePr>
          <p:cNvPr id="5" name="Table 5">
            <a:extLst>
              <a:ext uri="{FF2B5EF4-FFF2-40B4-BE49-F238E27FC236}">
                <a16:creationId xmlns:a16="http://schemas.microsoft.com/office/drawing/2014/main" id="{8B05BAD0-C111-755E-CB01-652ED83A318A}"/>
              </a:ext>
            </a:extLst>
          </p:cNvPr>
          <p:cNvGraphicFramePr>
            <a:graphicFrameLocks noGrp="1"/>
          </p:cNvGraphicFramePr>
          <p:nvPr>
            <p:extLst>
              <p:ext uri="{D42A27DB-BD31-4B8C-83A1-F6EECF244321}">
                <p14:modId xmlns:p14="http://schemas.microsoft.com/office/powerpoint/2010/main" val="2108736593"/>
              </p:ext>
            </p:extLst>
          </p:nvPr>
        </p:nvGraphicFramePr>
        <p:xfrm>
          <a:off x="381000" y="1120676"/>
          <a:ext cx="2943126" cy="1010920"/>
        </p:xfrm>
        <a:graphic>
          <a:graphicData uri="http://schemas.openxmlformats.org/drawingml/2006/table">
            <a:tbl>
              <a:tblPr firstRow="1" bandRow="1">
                <a:tableStyleId>{9D7B26C5-4107-4FEC-AEDC-1716B250A1EF}</a:tableStyleId>
              </a:tblPr>
              <a:tblGrid>
                <a:gridCol w="2943126">
                  <a:extLst>
                    <a:ext uri="{9D8B030D-6E8A-4147-A177-3AD203B41FA5}">
                      <a16:colId xmlns:a16="http://schemas.microsoft.com/office/drawing/2014/main" val="1758129201"/>
                    </a:ext>
                  </a:extLst>
                </a:gridCol>
              </a:tblGrid>
              <a:tr h="370840">
                <a:tc>
                  <a:txBody>
                    <a:bodyPr/>
                    <a:lstStyle/>
                    <a:p>
                      <a:r>
                        <a:rPr lang="en-AU"/>
                        <a:t>Description and Cyber Risk</a:t>
                      </a:r>
                    </a:p>
                  </a:txBody>
                  <a:tcPr/>
                </a:tc>
                <a:extLst>
                  <a:ext uri="{0D108BD9-81ED-4DB2-BD59-A6C34878D82A}">
                    <a16:rowId xmlns:a16="http://schemas.microsoft.com/office/drawing/2014/main" val="3315292100"/>
                  </a:ext>
                </a:extLst>
              </a:tr>
              <a:tr h="370840">
                <a:tc>
                  <a:txBody>
                    <a:bodyPr/>
                    <a:lstStyle/>
                    <a:p>
                      <a:endParaRPr lang="en-AU" dirty="0">
                        <a:highlight>
                          <a:srgbClr val="FFFF00"/>
                        </a:highlight>
                      </a:endParaRPr>
                    </a:p>
                  </a:txBody>
                  <a:tcPr/>
                </a:tc>
                <a:extLst>
                  <a:ext uri="{0D108BD9-81ED-4DB2-BD59-A6C34878D82A}">
                    <a16:rowId xmlns:a16="http://schemas.microsoft.com/office/drawing/2014/main" val="193116374"/>
                  </a:ext>
                </a:extLst>
              </a:tr>
            </a:tbl>
          </a:graphicData>
        </a:graphic>
      </p:graphicFrame>
      <p:graphicFrame>
        <p:nvGraphicFramePr>
          <p:cNvPr id="6" name="Table 5">
            <a:extLst>
              <a:ext uri="{FF2B5EF4-FFF2-40B4-BE49-F238E27FC236}">
                <a16:creationId xmlns:a16="http://schemas.microsoft.com/office/drawing/2014/main" id="{1BDBA10A-19B6-498A-770A-8FD09A6DC6A2}"/>
              </a:ext>
            </a:extLst>
          </p:cNvPr>
          <p:cNvGraphicFramePr>
            <a:graphicFrameLocks noGrp="1"/>
          </p:cNvGraphicFramePr>
          <p:nvPr>
            <p:extLst>
              <p:ext uri="{D42A27DB-BD31-4B8C-83A1-F6EECF244321}">
                <p14:modId xmlns:p14="http://schemas.microsoft.com/office/powerpoint/2010/main" val="3834735264"/>
              </p:ext>
            </p:extLst>
          </p:nvPr>
        </p:nvGraphicFramePr>
        <p:xfrm>
          <a:off x="4205500" y="1118402"/>
          <a:ext cx="3402307" cy="741680"/>
        </p:xfrm>
        <a:graphic>
          <a:graphicData uri="http://schemas.openxmlformats.org/drawingml/2006/table">
            <a:tbl>
              <a:tblPr firstRow="1" bandRow="1">
                <a:tableStyleId>{9D7B26C5-4107-4FEC-AEDC-1716B250A1EF}</a:tableStyleId>
              </a:tblPr>
              <a:tblGrid>
                <a:gridCol w="3402307">
                  <a:extLst>
                    <a:ext uri="{9D8B030D-6E8A-4147-A177-3AD203B41FA5}">
                      <a16:colId xmlns:a16="http://schemas.microsoft.com/office/drawing/2014/main" val="1758129201"/>
                    </a:ext>
                  </a:extLst>
                </a:gridCol>
              </a:tblGrid>
              <a:tr h="370840">
                <a:tc>
                  <a:txBody>
                    <a:bodyPr/>
                    <a:lstStyle/>
                    <a:p>
                      <a:r>
                        <a:rPr lang="en-AU"/>
                        <a:t>How to detect</a:t>
                      </a:r>
                    </a:p>
                  </a:txBody>
                  <a:tcPr/>
                </a:tc>
                <a:extLst>
                  <a:ext uri="{0D108BD9-81ED-4DB2-BD59-A6C34878D82A}">
                    <a16:rowId xmlns:a16="http://schemas.microsoft.com/office/drawing/2014/main" val="3315292100"/>
                  </a:ext>
                </a:extLst>
              </a:tr>
              <a:tr h="370840">
                <a:tc>
                  <a:txBody>
                    <a:bodyPr/>
                    <a:lstStyle/>
                    <a:p>
                      <a:endParaRPr lang="en-AU" dirty="0"/>
                    </a:p>
                  </a:txBody>
                  <a:tcPr/>
                </a:tc>
                <a:extLst>
                  <a:ext uri="{0D108BD9-81ED-4DB2-BD59-A6C34878D82A}">
                    <a16:rowId xmlns:a16="http://schemas.microsoft.com/office/drawing/2014/main" val="193116374"/>
                  </a:ext>
                </a:extLst>
              </a:tr>
            </a:tbl>
          </a:graphicData>
        </a:graphic>
      </p:graphicFrame>
      <p:graphicFrame>
        <p:nvGraphicFramePr>
          <p:cNvPr id="7" name="Table 6">
            <a:extLst>
              <a:ext uri="{FF2B5EF4-FFF2-40B4-BE49-F238E27FC236}">
                <a16:creationId xmlns:a16="http://schemas.microsoft.com/office/drawing/2014/main" id="{6B4F2774-2408-E37C-12E2-BA669C70231E}"/>
              </a:ext>
            </a:extLst>
          </p:cNvPr>
          <p:cNvGraphicFramePr>
            <a:graphicFrameLocks noGrp="1"/>
          </p:cNvGraphicFramePr>
          <p:nvPr>
            <p:extLst>
              <p:ext uri="{D42A27DB-BD31-4B8C-83A1-F6EECF244321}">
                <p14:modId xmlns:p14="http://schemas.microsoft.com/office/powerpoint/2010/main" val="3844871014"/>
              </p:ext>
            </p:extLst>
          </p:nvPr>
        </p:nvGraphicFramePr>
        <p:xfrm>
          <a:off x="381000" y="3440233"/>
          <a:ext cx="2943126" cy="741680"/>
        </p:xfrm>
        <a:graphic>
          <a:graphicData uri="http://schemas.openxmlformats.org/drawingml/2006/table">
            <a:tbl>
              <a:tblPr firstRow="1" bandRow="1">
                <a:tableStyleId>{9D7B26C5-4107-4FEC-AEDC-1716B250A1EF}</a:tableStyleId>
              </a:tblPr>
              <a:tblGrid>
                <a:gridCol w="2943126">
                  <a:extLst>
                    <a:ext uri="{9D8B030D-6E8A-4147-A177-3AD203B41FA5}">
                      <a16:colId xmlns:a16="http://schemas.microsoft.com/office/drawing/2014/main" val="1758129201"/>
                    </a:ext>
                  </a:extLst>
                </a:gridCol>
              </a:tblGrid>
              <a:tr h="370840">
                <a:tc>
                  <a:txBody>
                    <a:bodyPr/>
                    <a:lstStyle/>
                    <a:p>
                      <a:r>
                        <a:rPr lang="en-AU"/>
                        <a:t>How to Fix</a:t>
                      </a:r>
                    </a:p>
                  </a:txBody>
                  <a:tcPr/>
                </a:tc>
                <a:extLst>
                  <a:ext uri="{0D108BD9-81ED-4DB2-BD59-A6C34878D82A}">
                    <a16:rowId xmlns:a16="http://schemas.microsoft.com/office/drawing/2014/main" val="3315292100"/>
                  </a:ext>
                </a:extLst>
              </a:tr>
              <a:tr h="370840">
                <a:tc>
                  <a:txBody>
                    <a:bodyPr/>
                    <a:lstStyle/>
                    <a:p>
                      <a:pPr marL="0" indent="0">
                        <a:buNone/>
                      </a:pPr>
                      <a:endParaRPr lang="en-AU" dirty="0"/>
                    </a:p>
                  </a:txBody>
                  <a:tcPr/>
                </a:tc>
                <a:extLst>
                  <a:ext uri="{0D108BD9-81ED-4DB2-BD59-A6C34878D82A}">
                    <a16:rowId xmlns:a16="http://schemas.microsoft.com/office/drawing/2014/main" val="193116374"/>
                  </a:ext>
                </a:extLst>
              </a:tr>
            </a:tbl>
          </a:graphicData>
        </a:graphic>
      </p:graphicFrame>
      <p:graphicFrame>
        <p:nvGraphicFramePr>
          <p:cNvPr id="10" name="Table 10">
            <a:extLst>
              <a:ext uri="{FF2B5EF4-FFF2-40B4-BE49-F238E27FC236}">
                <a16:creationId xmlns:a16="http://schemas.microsoft.com/office/drawing/2014/main" id="{A6BF71CE-DFA1-2C0B-B8B5-2B77BE8DA19D}"/>
              </a:ext>
            </a:extLst>
          </p:cNvPr>
          <p:cNvGraphicFramePr>
            <a:graphicFrameLocks noGrp="1"/>
          </p:cNvGraphicFramePr>
          <p:nvPr>
            <p:extLst>
              <p:ext uri="{D42A27DB-BD31-4B8C-83A1-F6EECF244321}">
                <p14:modId xmlns:p14="http://schemas.microsoft.com/office/powerpoint/2010/main" val="1772377549"/>
              </p:ext>
            </p:extLst>
          </p:nvPr>
        </p:nvGraphicFramePr>
        <p:xfrm>
          <a:off x="4132008" y="4042038"/>
          <a:ext cx="3524231" cy="741680"/>
        </p:xfrm>
        <a:graphic>
          <a:graphicData uri="http://schemas.openxmlformats.org/drawingml/2006/table">
            <a:tbl>
              <a:tblPr firstRow="1" bandRow="1">
                <a:tableStyleId>{9D7B26C5-4107-4FEC-AEDC-1716B250A1EF}</a:tableStyleId>
              </a:tblPr>
              <a:tblGrid>
                <a:gridCol w="561930">
                  <a:extLst>
                    <a:ext uri="{9D8B030D-6E8A-4147-A177-3AD203B41FA5}">
                      <a16:colId xmlns:a16="http://schemas.microsoft.com/office/drawing/2014/main" val="1628208614"/>
                    </a:ext>
                  </a:extLst>
                </a:gridCol>
                <a:gridCol w="2962301">
                  <a:extLst>
                    <a:ext uri="{9D8B030D-6E8A-4147-A177-3AD203B41FA5}">
                      <a16:colId xmlns:a16="http://schemas.microsoft.com/office/drawing/2014/main" val="1925070580"/>
                    </a:ext>
                  </a:extLst>
                </a:gridCol>
              </a:tblGrid>
              <a:tr h="370840">
                <a:tc>
                  <a:txBody>
                    <a:bodyPr/>
                    <a:lstStyle/>
                    <a:p>
                      <a:pPr algn="ctr"/>
                      <a:r>
                        <a:rPr lang="en-AU" b="0"/>
                        <a:t>X</a:t>
                      </a:r>
                    </a:p>
                  </a:txBody>
                  <a:tcPr>
                    <a:lnL>
                      <a:noFill/>
                    </a:lnL>
                    <a:lnR>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AU" b="0"/>
                        <a:t>Requires server reboots</a:t>
                      </a:r>
                    </a:p>
                  </a:txBody>
                  <a:tcPr>
                    <a:lnL>
                      <a:noFill/>
                    </a:lnL>
                    <a:lnR>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51692720"/>
                  </a:ext>
                </a:extLst>
              </a:tr>
              <a:tr h="370840">
                <a:tc>
                  <a:txBody>
                    <a:bodyPr/>
                    <a:lstStyle/>
                    <a:p>
                      <a:pPr lvl="0" algn="ctr">
                        <a:buNone/>
                      </a:pPr>
                      <a:r>
                        <a:rPr lang="en-AU" b="0"/>
                        <a:t>X</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vl="0">
                        <a:buNone/>
                      </a:pPr>
                      <a:r>
                        <a:rPr lang="en-AU" b="0" dirty="0"/>
                        <a:t>Rollback script available</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35927866"/>
                  </a:ext>
                </a:extLst>
              </a:tr>
            </a:tbl>
          </a:graphicData>
        </a:graphic>
      </p:graphicFrame>
      <p:graphicFrame>
        <p:nvGraphicFramePr>
          <p:cNvPr id="14" name="Table 13">
            <a:extLst>
              <a:ext uri="{FF2B5EF4-FFF2-40B4-BE49-F238E27FC236}">
                <a16:creationId xmlns:a16="http://schemas.microsoft.com/office/drawing/2014/main" id="{123CD4B3-7241-3BD1-DDF2-4AAFE883B69A}"/>
              </a:ext>
            </a:extLst>
          </p:cNvPr>
          <p:cNvGraphicFramePr>
            <a:graphicFrameLocks noGrp="1"/>
          </p:cNvGraphicFramePr>
          <p:nvPr>
            <p:extLst>
              <p:ext uri="{D42A27DB-BD31-4B8C-83A1-F6EECF244321}">
                <p14:modId xmlns:p14="http://schemas.microsoft.com/office/powerpoint/2010/main" val="750898770"/>
              </p:ext>
            </p:extLst>
          </p:nvPr>
        </p:nvGraphicFramePr>
        <p:xfrm>
          <a:off x="8397444" y="1118402"/>
          <a:ext cx="3250059" cy="2341273"/>
        </p:xfrm>
        <a:graphic>
          <a:graphicData uri="http://schemas.openxmlformats.org/drawingml/2006/table">
            <a:tbl>
              <a:tblPr firstRow="1" bandRow="1">
                <a:tableStyleId>{9D7B26C5-4107-4FEC-AEDC-1716B250A1EF}</a:tableStyleId>
              </a:tblPr>
              <a:tblGrid>
                <a:gridCol w="3250059">
                  <a:extLst>
                    <a:ext uri="{9D8B030D-6E8A-4147-A177-3AD203B41FA5}">
                      <a16:colId xmlns:a16="http://schemas.microsoft.com/office/drawing/2014/main" val="1758129201"/>
                    </a:ext>
                  </a:extLst>
                </a:gridCol>
              </a:tblGrid>
              <a:tr h="235641">
                <a:tc>
                  <a:txBody>
                    <a:bodyPr/>
                    <a:lstStyle/>
                    <a:p>
                      <a:r>
                        <a:rPr lang="en-AU"/>
                        <a:t>Update Impact Assessment</a:t>
                      </a:r>
                    </a:p>
                  </a:txBody>
                  <a:tcPr/>
                </a:tc>
                <a:extLst>
                  <a:ext uri="{0D108BD9-81ED-4DB2-BD59-A6C34878D82A}">
                    <a16:rowId xmlns:a16="http://schemas.microsoft.com/office/drawing/2014/main" val="3315292100"/>
                  </a:ext>
                </a:extLst>
              </a:tr>
              <a:tr h="1975513">
                <a:tc>
                  <a:txBody>
                    <a:bodyPr/>
                    <a:lstStyle/>
                    <a:p>
                      <a:pPr marL="0" indent="0">
                        <a:buNone/>
                      </a:pPr>
                      <a:endParaRPr lang="en-AU" dirty="0"/>
                    </a:p>
                  </a:txBody>
                  <a:tcPr/>
                </a:tc>
                <a:extLst>
                  <a:ext uri="{0D108BD9-81ED-4DB2-BD59-A6C34878D82A}">
                    <a16:rowId xmlns:a16="http://schemas.microsoft.com/office/drawing/2014/main" val="193116374"/>
                  </a:ext>
                </a:extLst>
              </a:tr>
            </a:tbl>
          </a:graphicData>
        </a:graphic>
      </p:graphicFrame>
    </p:spTree>
    <p:extLst>
      <p:ext uri="{BB962C8B-B14F-4D97-AF65-F5344CB8AC3E}">
        <p14:creationId xmlns:p14="http://schemas.microsoft.com/office/powerpoint/2010/main" val="737448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277EBF-2535-4910-80E8-064E3E9DE825}"/>
              </a:ext>
            </a:extLst>
          </p:cNvPr>
          <p:cNvSpPr>
            <a:spLocks noGrp="1"/>
          </p:cNvSpPr>
          <p:nvPr>
            <p:ph type="title"/>
          </p:nvPr>
        </p:nvSpPr>
        <p:spPr>
          <a:xfrm>
            <a:off x="691376" y="390719"/>
            <a:ext cx="10783229" cy="365125"/>
          </a:xfrm>
        </p:spPr>
        <p:txBody>
          <a:bodyPr/>
          <a:lstStyle/>
          <a:p>
            <a:r>
              <a:rPr lang="en-AU" sz="2800" dirty="0"/>
              <a:t>Vulnerability I4.1 RDP – Baselined Servers</a:t>
            </a:r>
          </a:p>
        </p:txBody>
      </p:sp>
      <p:sp>
        <p:nvSpPr>
          <p:cNvPr id="2" name="Slide Number Placeholder 1">
            <a:extLst>
              <a:ext uri="{FF2B5EF4-FFF2-40B4-BE49-F238E27FC236}">
                <a16:creationId xmlns:a16="http://schemas.microsoft.com/office/drawing/2014/main" id="{952B7134-1B67-4A3C-139C-0CEE41F13129}"/>
              </a:ext>
            </a:extLst>
          </p:cNvPr>
          <p:cNvSpPr>
            <a:spLocks noGrp="1"/>
          </p:cNvSpPr>
          <p:nvPr>
            <p:ph type="sldNum" sz="quarter" idx="10"/>
          </p:nvPr>
        </p:nvSpPr>
        <p:spPr/>
        <p:txBody>
          <a:bodyPr/>
          <a:lstStyle/>
          <a:p>
            <a:fld id="{876872E1-3CB8-45EA-A826-1429BD5BE353}" type="slidenum">
              <a:rPr lang="en-CA" smtClean="0"/>
              <a:pPr/>
              <a:t>17</a:t>
            </a:fld>
            <a:endParaRPr lang="en-CA"/>
          </a:p>
        </p:txBody>
      </p:sp>
      <p:graphicFrame>
        <p:nvGraphicFramePr>
          <p:cNvPr id="7" name="Table 5">
            <a:extLst>
              <a:ext uri="{FF2B5EF4-FFF2-40B4-BE49-F238E27FC236}">
                <a16:creationId xmlns:a16="http://schemas.microsoft.com/office/drawing/2014/main" id="{77341670-F149-F7A0-65D7-6B6796588F09}"/>
              </a:ext>
            </a:extLst>
          </p:cNvPr>
          <p:cNvGraphicFramePr>
            <a:graphicFrameLocks noGrp="1"/>
          </p:cNvGraphicFramePr>
          <p:nvPr>
            <p:extLst>
              <p:ext uri="{D42A27DB-BD31-4B8C-83A1-F6EECF244321}">
                <p14:modId xmlns:p14="http://schemas.microsoft.com/office/powerpoint/2010/main" val="4064775420"/>
              </p:ext>
            </p:extLst>
          </p:nvPr>
        </p:nvGraphicFramePr>
        <p:xfrm>
          <a:off x="571502" y="1003083"/>
          <a:ext cx="5524498" cy="5064086"/>
        </p:xfrm>
        <a:graphic>
          <a:graphicData uri="http://schemas.openxmlformats.org/drawingml/2006/table">
            <a:tbl>
              <a:tblPr firstRow="1" bandRow="1">
                <a:tableStyleId>{9D7B26C5-4107-4FEC-AEDC-1716B250A1EF}</a:tableStyleId>
              </a:tblPr>
              <a:tblGrid>
                <a:gridCol w="3230945">
                  <a:extLst>
                    <a:ext uri="{9D8B030D-6E8A-4147-A177-3AD203B41FA5}">
                      <a16:colId xmlns:a16="http://schemas.microsoft.com/office/drawing/2014/main" val="1758129201"/>
                    </a:ext>
                  </a:extLst>
                </a:gridCol>
                <a:gridCol w="2293553">
                  <a:extLst>
                    <a:ext uri="{9D8B030D-6E8A-4147-A177-3AD203B41FA5}">
                      <a16:colId xmlns:a16="http://schemas.microsoft.com/office/drawing/2014/main" val="42437240"/>
                    </a:ext>
                  </a:extLst>
                </a:gridCol>
              </a:tblGrid>
              <a:tr h="840832">
                <a:tc>
                  <a:txBody>
                    <a:bodyPr/>
                    <a:lstStyle/>
                    <a:p>
                      <a:r>
                        <a:rPr lang="en-AU" dirty="0"/>
                        <a:t>Operating System</a:t>
                      </a:r>
                    </a:p>
                  </a:txBody>
                  <a:tcPr/>
                </a:tc>
                <a:tc>
                  <a:txBody>
                    <a:bodyPr/>
                    <a:lstStyle/>
                    <a:p>
                      <a:r>
                        <a:rPr lang="en-AU" dirty="0"/>
                        <a:t>Number of Servers</a:t>
                      </a:r>
                    </a:p>
                  </a:txBody>
                  <a:tcPr/>
                </a:tc>
                <a:extLst>
                  <a:ext uri="{0D108BD9-81ED-4DB2-BD59-A6C34878D82A}">
                    <a16:rowId xmlns:a16="http://schemas.microsoft.com/office/drawing/2014/main" val="3315292100"/>
                  </a:ext>
                </a:extLst>
              </a:tr>
              <a:tr h="331585">
                <a:tc>
                  <a:txBody>
                    <a:bodyPr/>
                    <a:lstStyle/>
                    <a:p>
                      <a:r>
                        <a:rPr lang="en-AU" sz="1200" b="0" dirty="0">
                          <a:solidFill>
                            <a:schemeClr val="tx1"/>
                          </a:solidFill>
                        </a:rPr>
                        <a:t>Windows Server 2003 Standard</a:t>
                      </a:r>
                    </a:p>
                  </a:txBody>
                  <a:tcPr/>
                </a:tc>
                <a:tc>
                  <a:txBody>
                    <a:bodyPr/>
                    <a:lstStyle/>
                    <a:p>
                      <a:pPr algn="ctr"/>
                      <a:r>
                        <a:rPr lang="en-AU" sz="1200" dirty="0">
                          <a:solidFill>
                            <a:schemeClr val="tx1"/>
                          </a:solidFill>
                        </a:rPr>
                        <a:t>1</a:t>
                      </a:r>
                    </a:p>
                  </a:txBody>
                  <a:tcPr/>
                </a:tc>
                <a:extLst>
                  <a:ext uri="{0D108BD9-81ED-4DB2-BD59-A6C34878D82A}">
                    <a16:rowId xmlns:a16="http://schemas.microsoft.com/office/drawing/2014/main" val="3629944153"/>
                  </a:ext>
                </a:extLst>
              </a:tr>
              <a:tr h="331585">
                <a:tc>
                  <a:txBody>
                    <a:bodyPr/>
                    <a:lstStyle/>
                    <a:p>
                      <a:r>
                        <a:rPr lang="en-US" sz="1200" b="0" dirty="0">
                          <a:solidFill>
                            <a:schemeClr val="tx1"/>
                          </a:solidFill>
                        </a:rPr>
                        <a:t>Windows Server 2008 R2 Standard</a:t>
                      </a:r>
                      <a:endParaRPr lang="en-AU" sz="1200" b="0" dirty="0">
                        <a:solidFill>
                          <a:schemeClr val="tx1"/>
                        </a:solidFill>
                      </a:endParaRPr>
                    </a:p>
                  </a:txBody>
                  <a:tcPr/>
                </a:tc>
                <a:tc>
                  <a:txBody>
                    <a:bodyPr/>
                    <a:lstStyle/>
                    <a:p>
                      <a:pPr algn="ctr"/>
                      <a:r>
                        <a:rPr lang="en-AU" sz="1200" dirty="0">
                          <a:solidFill>
                            <a:schemeClr val="tx1"/>
                          </a:solidFill>
                        </a:rPr>
                        <a:t>16</a:t>
                      </a:r>
                    </a:p>
                  </a:txBody>
                  <a:tcPr/>
                </a:tc>
                <a:extLst>
                  <a:ext uri="{0D108BD9-81ED-4DB2-BD59-A6C34878D82A}">
                    <a16:rowId xmlns:a16="http://schemas.microsoft.com/office/drawing/2014/main" val="193116374"/>
                  </a:ext>
                </a:extLst>
              </a:tr>
              <a:tr h="331585">
                <a:tc>
                  <a:txBody>
                    <a:bodyPr/>
                    <a:lstStyle/>
                    <a:p>
                      <a:r>
                        <a:rPr lang="en-AU" sz="1200" b="0" dirty="0">
                          <a:solidFill>
                            <a:schemeClr val="tx1"/>
                          </a:solidFill>
                        </a:rPr>
                        <a:t>Windows Server 2008 R2 Enterprise</a:t>
                      </a:r>
                    </a:p>
                  </a:txBody>
                  <a:tcPr/>
                </a:tc>
                <a:tc>
                  <a:txBody>
                    <a:bodyPr/>
                    <a:lstStyle/>
                    <a:p>
                      <a:pPr algn="ctr"/>
                      <a:r>
                        <a:rPr lang="en-AU" sz="1200" dirty="0">
                          <a:solidFill>
                            <a:schemeClr val="tx1"/>
                          </a:solidFill>
                        </a:rPr>
                        <a:t>1</a:t>
                      </a:r>
                    </a:p>
                  </a:txBody>
                  <a:tcPr/>
                </a:tc>
                <a:extLst>
                  <a:ext uri="{0D108BD9-81ED-4DB2-BD59-A6C34878D82A}">
                    <a16:rowId xmlns:a16="http://schemas.microsoft.com/office/drawing/2014/main" val="4240943624"/>
                  </a:ext>
                </a:extLst>
              </a:tr>
              <a:tr h="55837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b="0" i="0" kern="1200" dirty="0">
                          <a:solidFill>
                            <a:schemeClr val="tx1"/>
                          </a:solidFill>
                          <a:effectLst/>
                          <a:latin typeface="+mn-lt"/>
                          <a:ea typeface="+mn-ea"/>
                          <a:cs typeface="+mn-cs"/>
                        </a:rPr>
                        <a:t>Windows Server 2012 R2 Datacenter</a:t>
                      </a:r>
                      <a:endParaRPr lang="en-AU" sz="1200" dirty="0"/>
                    </a:p>
                  </a:txBody>
                  <a:tcPr/>
                </a:tc>
                <a:tc>
                  <a:txBody>
                    <a:bodyPr/>
                    <a:lstStyle/>
                    <a:p>
                      <a:pPr algn="ctr"/>
                      <a:r>
                        <a:rPr lang="en-AU" sz="1200" dirty="0"/>
                        <a:t>2</a:t>
                      </a:r>
                    </a:p>
                  </a:txBody>
                  <a:tcPr/>
                </a:tc>
                <a:extLst>
                  <a:ext uri="{0D108BD9-81ED-4DB2-BD59-A6C34878D82A}">
                    <a16:rowId xmlns:a16="http://schemas.microsoft.com/office/drawing/2014/main" val="2968629958"/>
                  </a:ext>
                </a:extLst>
              </a:tr>
              <a:tr h="558377">
                <a:tc>
                  <a:txBody>
                    <a:bodyPr/>
                    <a:lstStyle/>
                    <a:p>
                      <a:r>
                        <a:rPr lang="en-US" sz="1200" b="0" i="0" kern="1200" dirty="0">
                          <a:solidFill>
                            <a:schemeClr val="tx1"/>
                          </a:solidFill>
                          <a:effectLst/>
                          <a:latin typeface="+mn-lt"/>
                          <a:ea typeface="+mn-ea"/>
                          <a:cs typeface="+mn-cs"/>
                        </a:rPr>
                        <a:t>Windows Server 2012 R2 Standard</a:t>
                      </a:r>
                      <a:endParaRPr lang="en-AU" sz="1200" dirty="0"/>
                    </a:p>
                  </a:txBody>
                  <a:tcPr/>
                </a:tc>
                <a:tc>
                  <a:txBody>
                    <a:bodyPr/>
                    <a:lstStyle/>
                    <a:p>
                      <a:pPr algn="ctr"/>
                      <a:r>
                        <a:rPr lang="en-AU" sz="1200" dirty="0"/>
                        <a:t>17</a:t>
                      </a:r>
                    </a:p>
                  </a:txBody>
                  <a:tcPr/>
                </a:tc>
                <a:extLst>
                  <a:ext uri="{0D108BD9-81ED-4DB2-BD59-A6C34878D82A}">
                    <a16:rowId xmlns:a16="http://schemas.microsoft.com/office/drawing/2014/main" val="3372382616"/>
                  </a:ext>
                </a:extLst>
              </a:tr>
              <a:tr h="558377">
                <a:tc>
                  <a:txBody>
                    <a:bodyPr/>
                    <a:lstStyle/>
                    <a:p>
                      <a:r>
                        <a:rPr lang="en-AU" sz="1200" b="0" i="0" kern="1200" dirty="0">
                          <a:solidFill>
                            <a:schemeClr val="tx1"/>
                          </a:solidFill>
                          <a:effectLst/>
                          <a:latin typeface="+mn-lt"/>
                          <a:ea typeface="+mn-ea"/>
                          <a:cs typeface="+mn-cs"/>
                        </a:rPr>
                        <a:t>Windows Server 2016 Datacenter</a:t>
                      </a:r>
                      <a:endParaRPr lang="en-AU" sz="1200" dirty="0"/>
                    </a:p>
                  </a:txBody>
                  <a:tcPr/>
                </a:tc>
                <a:tc>
                  <a:txBody>
                    <a:bodyPr/>
                    <a:lstStyle/>
                    <a:p>
                      <a:pPr algn="ctr"/>
                      <a:r>
                        <a:rPr lang="en-AU" sz="1200" dirty="0"/>
                        <a:t>1</a:t>
                      </a:r>
                    </a:p>
                  </a:txBody>
                  <a:tcPr/>
                </a:tc>
                <a:extLst>
                  <a:ext uri="{0D108BD9-81ED-4DB2-BD59-A6C34878D82A}">
                    <a16:rowId xmlns:a16="http://schemas.microsoft.com/office/drawing/2014/main" val="3397564136"/>
                  </a:ext>
                </a:extLst>
              </a:tr>
              <a:tr h="558377">
                <a:tc>
                  <a:txBody>
                    <a:bodyPr/>
                    <a:lstStyle/>
                    <a:p>
                      <a:r>
                        <a:rPr lang="en-AU" sz="1200" b="0" i="0" kern="1200" dirty="0">
                          <a:solidFill>
                            <a:schemeClr val="tx1"/>
                          </a:solidFill>
                          <a:effectLst/>
                          <a:latin typeface="+mn-lt"/>
                          <a:ea typeface="+mn-ea"/>
                          <a:cs typeface="+mn-cs"/>
                        </a:rPr>
                        <a:t>Windows Server 2016 Standard</a:t>
                      </a:r>
                      <a:endParaRPr lang="en-AU" sz="1200" dirty="0"/>
                    </a:p>
                  </a:txBody>
                  <a:tcPr/>
                </a:tc>
                <a:tc>
                  <a:txBody>
                    <a:bodyPr/>
                    <a:lstStyle/>
                    <a:p>
                      <a:pPr algn="ctr"/>
                      <a:r>
                        <a:rPr lang="en-AU" sz="1200" dirty="0"/>
                        <a:t>21</a:t>
                      </a:r>
                    </a:p>
                  </a:txBody>
                  <a:tcPr/>
                </a:tc>
                <a:extLst>
                  <a:ext uri="{0D108BD9-81ED-4DB2-BD59-A6C34878D82A}">
                    <a16:rowId xmlns:a16="http://schemas.microsoft.com/office/drawing/2014/main" val="2264913005"/>
                  </a:ext>
                </a:extLst>
              </a:tr>
              <a:tr h="452020">
                <a:tc>
                  <a:txBody>
                    <a:bodyPr/>
                    <a:lstStyle/>
                    <a:p>
                      <a:r>
                        <a:rPr lang="en-US" sz="1200" dirty="0"/>
                        <a:t>Microsoft Windows Server 2016 (64-bit)</a:t>
                      </a:r>
                      <a:endParaRPr lang="en-AU" sz="1200" dirty="0"/>
                    </a:p>
                  </a:txBody>
                  <a:tcPr/>
                </a:tc>
                <a:tc>
                  <a:txBody>
                    <a:bodyPr/>
                    <a:lstStyle/>
                    <a:p>
                      <a:pPr algn="ctr"/>
                      <a:r>
                        <a:rPr lang="en-AU" sz="1200" dirty="0"/>
                        <a:t>1</a:t>
                      </a:r>
                    </a:p>
                  </a:txBody>
                  <a:tcPr/>
                </a:tc>
                <a:extLst>
                  <a:ext uri="{0D108BD9-81ED-4DB2-BD59-A6C34878D82A}">
                    <a16:rowId xmlns:a16="http://schemas.microsoft.com/office/drawing/2014/main" val="2243257948"/>
                  </a:ext>
                </a:extLst>
              </a:tr>
              <a:tr h="54297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200" dirty="0">
                          <a:solidFill>
                            <a:srgbClr val="FF0000"/>
                          </a:solidFill>
                        </a:rPr>
                        <a:t>Total</a:t>
                      </a:r>
                    </a:p>
                  </a:txBody>
                  <a:tcPr/>
                </a:tc>
                <a:tc>
                  <a:txBody>
                    <a:bodyPr/>
                    <a:lstStyle/>
                    <a:p>
                      <a:pPr algn="ctr"/>
                      <a:r>
                        <a:rPr lang="en-AU" sz="1200" dirty="0">
                          <a:solidFill>
                            <a:srgbClr val="FF0000"/>
                          </a:solidFill>
                        </a:rPr>
                        <a:t>60</a:t>
                      </a:r>
                    </a:p>
                  </a:txBody>
                  <a:tcPr/>
                </a:tc>
                <a:extLst>
                  <a:ext uri="{0D108BD9-81ED-4DB2-BD59-A6C34878D82A}">
                    <a16:rowId xmlns:a16="http://schemas.microsoft.com/office/drawing/2014/main" val="938358102"/>
                  </a:ext>
                </a:extLst>
              </a:tr>
            </a:tbl>
          </a:graphicData>
        </a:graphic>
      </p:graphicFrame>
      <p:graphicFrame>
        <p:nvGraphicFramePr>
          <p:cNvPr id="8" name="Table 7">
            <a:extLst>
              <a:ext uri="{FF2B5EF4-FFF2-40B4-BE49-F238E27FC236}">
                <a16:creationId xmlns:a16="http://schemas.microsoft.com/office/drawing/2014/main" id="{98B9B2A1-FC53-FAE7-6D6A-188BFE7FAD9F}"/>
              </a:ext>
            </a:extLst>
          </p:cNvPr>
          <p:cNvGraphicFramePr>
            <a:graphicFrameLocks noGrp="1"/>
          </p:cNvGraphicFramePr>
          <p:nvPr>
            <p:extLst>
              <p:ext uri="{D42A27DB-BD31-4B8C-83A1-F6EECF244321}">
                <p14:modId xmlns:p14="http://schemas.microsoft.com/office/powerpoint/2010/main" val="2603037348"/>
              </p:ext>
            </p:extLst>
          </p:nvPr>
        </p:nvGraphicFramePr>
        <p:xfrm>
          <a:off x="6675119" y="1003082"/>
          <a:ext cx="4945379" cy="3726386"/>
        </p:xfrm>
        <a:graphic>
          <a:graphicData uri="http://schemas.openxmlformats.org/drawingml/2006/table">
            <a:tbl>
              <a:tblPr firstRow="1" bandRow="1">
                <a:tableStyleId>{9D7B26C5-4107-4FEC-AEDC-1716B250A1EF}</a:tableStyleId>
              </a:tblPr>
              <a:tblGrid>
                <a:gridCol w="2037259">
                  <a:extLst>
                    <a:ext uri="{9D8B030D-6E8A-4147-A177-3AD203B41FA5}">
                      <a16:colId xmlns:a16="http://schemas.microsoft.com/office/drawing/2014/main" val="1758129201"/>
                    </a:ext>
                  </a:extLst>
                </a:gridCol>
                <a:gridCol w="2908120">
                  <a:extLst>
                    <a:ext uri="{9D8B030D-6E8A-4147-A177-3AD203B41FA5}">
                      <a16:colId xmlns:a16="http://schemas.microsoft.com/office/drawing/2014/main" val="860925027"/>
                    </a:ext>
                  </a:extLst>
                </a:gridCol>
              </a:tblGrid>
              <a:tr h="767317">
                <a:tc>
                  <a:txBody>
                    <a:bodyPr/>
                    <a:lstStyle/>
                    <a:p>
                      <a:r>
                        <a:rPr lang="en-AU" dirty="0"/>
                        <a:t>Pilot selection  criteria</a:t>
                      </a:r>
                    </a:p>
                  </a:txBody>
                  <a:tcPr/>
                </a:tc>
                <a:tc>
                  <a:txBody>
                    <a:bodyPr/>
                    <a:lstStyle/>
                    <a:p>
                      <a:endParaRPr lang="en-AU"/>
                    </a:p>
                  </a:txBody>
                  <a:tcPr/>
                </a:tc>
                <a:extLst>
                  <a:ext uri="{0D108BD9-81ED-4DB2-BD59-A6C34878D82A}">
                    <a16:rowId xmlns:a16="http://schemas.microsoft.com/office/drawing/2014/main" val="3315292100"/>
                  </a:ext>
                </a:extLst>
              </a:tr>
              <a:tr h="1688096">
                <a:tc>
                  <a:txBody>
                    <a:bodyPr/>
                    <a:lstStyle/>
                    <a:p>
                      <a:pPr marL="0" indent="0">
                        <a:buNone/>
                      </a:pPr>
                      <a:r>
                        <a:rPr lang="en-AU" dirty="0"/>
                        <a:t>Criticality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Non-Critical, - Level 5-6 - </a:t>
                      </a:r>
                      <a:r>
                        <a:rPr lang="en-AU" dirty="0">
                          <a:solidFill>
                            <a:srgbClr val="FF0000"/>
                          </a:solidFill>
                        </a:rPr>
                        <a:t>44</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AU" dirty="0"/>
                    </a:p>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Critical - Level 3-4 – </a:t>
                      </a:r>
                      <a:r>
                        <a:rPr lang="en-AU" dirty="0">
                          <a:solidFill>
                            <a:srgbClr val="FF0000"/>
                          </a:solidFill>
                        </a:rPr>
                        <a:t>16</a:t>
                      </a:r>
                    </a:p>
                  </a:txBody>
                  <a:tcPr/>
                </a:tc>
                <a:extLst>
                  <a:ext uri="{0D108BD9-81ED-4DB2-BD59-A6C34878D82A}">
                    <a16:rowId xmlns:a16="http://schemas.microsoft.com/office/drawing/2014/main" val="193116374"/>
                  </a:ext>
                </a:extLst>
              </a:tr>
              <a:tr h="630893">
                <a:tc>
                  <a:txBody>
                    <a:bodyPr/>
                    <a:lstStyle/>
                    <a:p>
                      <a:pPr marL="0" indent="0">
                        <a:buNone/>
                      </a:pPr>
                      <a:r>
                        <a:rPr lang="en-AU"/>
                        <a:t>Region</a:t>
                      </a:r>
                    </a:p>
                  </a:txBody>
                  <a:tcPr/>
                </a:tc>
                <a:tc>
                  <a:txBody>
                    <a:bodyPr/>
                    <a:lstStyle/>
                    <a:p>
                      <a:pPr marL="0" indent="0">
                        <a:buNone/>
                      </a:pPr>
                      <a:r>
                        <a:rPr lang="en-AU" dirty="0"/>
                        <a:t>APAC, APAC-E and APAC-W,</a:t>
                      </a:r>
                    </a:p>
                  </a:txBody>
                  <a:tcPr/>
                </a:tc>
                <a:extLst>
                  <a:ext uri="{0D108BD9-81ED-4DB2-BD59-A6C34878D82A}">
                    <a16:rowId xmlns:a16="http://schemas.microsoft.com/office/drawing/2014/main" val="156424525"/>
                  </a:ext>
                </a:extLst>
              </a:tr>
              <a:tr h="630893">
                <a:tc>
                  <a:txBody>
                    <a:bodyPr/>
                    <a:lstStyle/>
                    <a:p>
                      <a:pPr marL="0" indent="0">
                        <a:buNone/>
                      </a:pPr>
                      <a:r>
                        <a:rPr lang="en-AU"/>
                        <a:t>PCN</a:t>
                      </a:r>
                    </a:p>
                  </a:txBody>
                  <a:tcPr/>
                </a:tc>
                <a:tc>
                  <a:txBody>
                    <a:bodyPr/>
                    <a:lstStyle/>
                    <a:p>
                      <a:pPr marL="0" indent="0">
                        <a:buNone/>
                      </a:pPr>
                      <a:r>
                        <a:rPr lang="en-AU" dirty="0"/>
                        <a:t>PCN servers are excluded</a:t>
                      </a:r>
                    </a:p>
                  </a:txBody>
                  <a:tcPr/>
                </a:tc>
                <a:extLst>
                  <a:ext uri="{0D108BD9-81ED-4DB2-BD59-A6C34878D82A}">
                    <a16:rowId xmlns:a16="http://schemas.microsoft.com/office/drawing/2014/main" val="1655346380"/>
                  </a:ext>
                </a:extLst>
              </a:tr>
            </a:tbl>
          </a:graphicData>
        </a:graphic>
      </p:graphicFrame>
      <p:sp>
        <p:nvSpPr>
          <p:cNvPr id="9" name="TextBox 8">
            <a:extLst>
              <a:ext uri="{FF2B5EF4-FFF2-40B4-BE49-F238E27FC236}">
                <a16:creationId xmlns:a16="http://schemas.microsoft.com/office/drawing/2014/main" id="{956F322C-B546-D02A-923F-F1FCAF7000FD}"/>
              </a:ext>
            </a:extLst>
          </p:cNvPr>
          <p:cNvSpPr txBox="1"/>
          <p:nvPr/>
        </p:nvSpPr>
        <p:spPr>
          <a:xfrm>
            <a:off x="6675119" y="5208587"/>
            <a:ext cx="5017137" cy="646331"/>
          </a:xfrm>
          <a:prstGeom prst="rect">
            <a:avLst/>
          </a:prstGeom>
          <a:noFill/>
        </p:spPr>
        <p:txBody>
          <a:bodyPr wrap="square">
            <a:spAutoFit/>
          </a:bodyPr>
          <a:lstStyle/>
          <a:p>
            <a:r>
              <a:rPr lang="en-AU" dirty="0"/>
              <a:t>Based on selection criteria </a:t>
            </a:r>
            <a:r>
              <a:rPr lang="en-AU" dirty="0">
                <a:solidFill>
                  <a:srgbClr val="FF0000"/>
                </a:solidFill>
              </a:rPr>
              <a:t>50</a:t>
            </a:r>
            <a:r>
              <a:rPr lang="en-AU" dirty="0"/>
              <a:t> Pilot servers need approval by RT (see attachments).</a:t>
            </a:r>
          </a:p>
        </p:txBody>
      </p:sp>
    </p:spTree>
    <p:extLst>
      <p:ext uri="{BB962C8B-B14F-4D97-AF65-F5344CB8AC3E}">
        <p14:creationId xmlns:p14="http://schemas.microsoft.com/office/powerpoint/2010/main" val="2643313688"/>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277EBF-2535-4910-80E8-064E3E9DE825}"/>
              </a:ext>
            </a:extLst>
          </p:cNvPr>
          <p:cNvSpPr>
            <a:spLocks noGrp="1"/>
          </p:cNvSpPr>
          <p:nvPr>
            <p:ph type="title"/>
          </p:nvPr>
        </p:nvSpPr>
        <p:spPr>
          <a:xfrm>
            <a:off x="691375" y="264453"/>
            <a:ext cx="10783229" cy="671962"/>
          </a:xfrm>
        </p:spPr>
        <p:txBody>
          <a:bodyPr/>
          <a:lstStyle/>
          <a:p>
            <a:r>
              <a:rPr lang="en-AU" sz="2800" dirty="0"/>
              <a:t>Vulnerability I4.1 RDP - Discovery and analysis</a:t>
            </a:r>
          </a:p>
        </p:txBody>
      </p:sp>
      <p:sp>
        <p:nvSpPr>
          <p:cNvPr id="2" name="Slide Number Placeholder 1">
            <a:extLst>
              <a:ext uri="{FF2B5EF4-FFF2-40B4-BE49-F238E27FC236}">
                <a16:creationId xmlns:a16="http://schemas.microsoft.com/office/drawing/2014/main" id="{952B7134-1B67-4A3C-139C-0CEE41F13129}"/>
              </a:ext>
            </a:extLst>
          </p:cNvPr>
          <p:cNvSpPr>
            <a:spLocks noGrp="1"/>
          </p:cNvSpPr>
          <p:nvPr>
            <p:ph type="sldNum" sz="quarter" idx="10"/>
          </p:nvPr>
        </p:nvSpPr>
        <p:spPr/>
        <p:txBody>
          <a:bodyPr/>
          <a:lstStyle/>
          <a:p>
            <a:fld id="{876872E1-3CB8-45EA-A826-1429BD5BE353}" type="slidenum">
              <a:rPr lang="en-CA" smtClean="0"/>
              <a:pPr/>
              <a:t>18</a:t>
            </a:fld>
            <a:endParaRPr lang="en-CA"/>
          </a:p>
        </p:txBody>
      </p:sp>
      <p:sp>
        <p:nvSpPr>
          <p:cNvPr id="11" name="TextBox 10">
            <a:extLst>
              <a:ext uri="{FF2B5EF4-FFF2-40B4-BE49-F238E27FC236}">
                <a16:creationId xmlns:a16="http://schemas.microsoft.com/office/drawing/2014/main" id="{8D6E8A29-E8C7-91D2-2AA7-F121A0B97E8D}"/>
              </a:ext>
            </a:extLst>
          </p:cNvPr>
          <p:cNvSpPr txBox="1"/>
          <p:nvPr/>
        </p:nvSpPr>
        <p:spPr>
          <a:xfrm>
            <a:off x="975432" y="1062681"/>
            <a:ext cx="6920536" cy="369332"/>
          </a:xfrm>
          <a:prstGeom prst="rect">
            <a:avLst/>
          </a:prstGeom>
          <a:noFill/>
        </p:spPr>
        <p:txBody>
          <a:bodyPr wrap="square" rtlCol="0">
            <a:spAutoFit/>
          </a:bodyPr>
          <a:lstStyle/>
          <a:p>
            <a:r>
              <a:rPr lang="en-AU" dirty="0">
                <a:hlinkClick r:id="rId2"/>
              </a:rPr>
              <a:t>SharePoint Link</a:t>
            </a:r>
            <a:r>
              <a:rPr lang="en-AU" dirty="0"/>
              <a:t>  - For Detailed List of Pilot Servers</a:t>
            </a:r>
          </a:p>
        </p:txBody>
      </p:sp>
      <p:sp>
        <p:nvSpPr>
          <p:cNvPr id="9" name="TextBox 8">
            <a:extLst>
              <a:ext uri="{FF2B5EF4-FFF2-40B4-BE49-F238E27FC236}">
                <a16:creationId xmlns:a16="http://schemas.microsoft.com/office/drawing/2014/main" id="{BA7A0365-0364-CAEB-ADCB-E57D324AFF29}"/>
              </a:ext>
            </a:extLst>
          </p:cNvPr>
          <p:cNvSpPr txBox="1"/>
          <p:nvPr/>
        </p:nvSpPr>
        <p:spPr>
          <a:xfrm>
            <a:off x="1946189" y="1696394"/>
            <a:ext cx="1563130" cy="369332"/>
          </a:xfrm>
          <a:prstGeom prst="rect">
            <a:avLst/>
          </a:prstGeom>
          <a:noFill/>
        </p:spPr>
        <p:txBody>
          <a:bodyPr wrap="square" rtlCol="0">
            <a:spAutoFit/>
          </a:bodyPr>
          <a:lstStyle/>
          <a:p>
            <a:r>
              <a:rPr lang="en-AU" dirty="0"/>
              <a:t>Non-Critical</a:t>
            </a:r>
          </a:p>
        </p:txBody>
      </p:sp>
      <p:sp>
        <p:nvSpPr>
          <p:cNvPr id="12" name="TextBox 11">
            <a:extLst>
              <a:ext uri="{FF2B5EF4-FFF2-40B4-BE49-F238E27FC236}">
                <a16:creationId xmlns:a16="http://schemas.microsoft.com/office/drawing/2014/main" id="{587FD704-F58C-9A93-198F-6BD1C040547E}"/>
              </a:ext>
            </a:extLst>
          </p:cNvPr>
          <p:cNvSpPr txBox="1"/>
          <p:nvPr/>
        </p:nvSpPr>
        <p:spPr>
          <a:xfrm>
            <a:off x="8252254" y="1696394"/>
            <a:ext cx="1563130" cy="369332"/>
          </a:xfrm>
          <a:prstGeom prst="rect">
            <a:avLst/>
          </a:prstGeom>
          <a:noFill/>
        </p:spPr>
        <p:txBody>
          <a:bodyPr wrap="square" rtlCol="0">
            <a:spAutoFit/>
          </a:bodyPr>
          <a:lstStyle/>
          <a:p>
            <a:r>
              <a:rPr lang="en-AU" dirty="0"/>
              <a:t>Critical</a:t>
            </a:r>
          </a:p>
        </p:txBody>
      </p:sp>
      <p:graphicFrame>
        <p:nvGraphicFramePr>
          <p:cNvPr id="5" name="Table 4">
            <a:extLst>
              <a:ext uri="{FF2B5EF4-FFF2-40B4-BE49-F238E27FC236}">
                <a16:creationId xmlns:a16="http://schemas.microsoft.com/office/drawing/2014/main" id="{4370186E-8BCD-0DF2-045E-D6928ADA343D}"/>
              </a:ext>
            </a:extLst>
          </p:cNvPr>
          <p:cNvGraphicFramePr>
            <a:graphicFrameLocks noGrp="1"/>
          </p:cNvGraphicFramePr>
          <p:nvPr>
            <p:extLst>
              <p:ext uri="{D42A27DB-BD31-4B8C-83A1-F6EECF244321}">
                <p14:modId xmlns:p14="http://schemas.microsoft.com/office/powerpoint/2010/main" val="1386333961"/>
              </p:ext>
            </p:extLst>
          </p:nvPr>
        </p:nvGraphicFramePr>
        <p:xfrm>
          <a:off x="836141" y="2440305"/>
          <a:ext cx="4823251" cy="3481281"/>
        </p:xfrm>
        <a:graphic>
          <a:graphicData uri="http://schemas.openxmlformats.org/drawingml/2006/table">
            <a:tbl>
              <a:tblPr/>
              <a:tblGrid>
                <a:gridCol w="2948489">
                  <a:extLst>
                    <a:ext uri="{9D8B030D-6E8A-4147-A177-3AD203B41FA5}">
                      <a16:colId xmlns:a16="http://schemas.microsoft.com/office/drawing/2014/main" val="1135522950"/>
                    </a:ext>
                  </a:extLst>
                </a:gridCol>
                <a:gridCol w="1874762">
                  <a:extLst>
                    <a:ext uri="{9D8B030D-6E8A-4147-A177-3AD203B41FA5}">
                      <a16:colId xmlns:a16="http://schemas.microsoft.com/office/drawing/2014/main" val="3546594620"/>
                    </a:ext>
                  </a:extLst>
                </a:gridCol>
              </a:tblGrid>
              <a:tr h="386809">
                <a:tc>
                  <a:txBody>
                    <a:bodyPr/>
                    <a:lstStyle/>
                    <a:p>
                      <a:pPr algn="l" fontAlgn="b"/>
                      <a:r>
                        <a:rPr lang="en-AU" sz="1100" b="1" i="0" u="none" strike="noStrike">
                          <a:solidFill>
                            <a:srgbClr val="000000"/>
                          </a:solidFill>
                          <a:effectLst/>
                          <a:latin typeface="Calibri" panose="020F0502020204030204" pitchFamily="34" charset="0"/>
                        </a:rPr>
                        <a:t>Server owner</a:t>
                      </a:r>
                    </a:p>
                  </a:txBody>
                  <a:tcPr marL="6350" marR="6350" marT="6350" anchor="b">
                    <a:lnL>
                      <a:noFill/>
                    </a:lnL>
                    <a:lnR>
                      <a:noFill/>
                    </a:lnR>
                    <a:lnT>
                      <a:noFill/>
                    </a:lnT>
                    <a:lnB>
                      <a:noFill/>
                    </a:lnB>
                    <a:solidFill>
                      <a:srgbClr val="D9E1F2"/>
                    </a:solidFill>
                  </a:tcPr>
                </a:tc>
                <a:tc>
                  <a:txBody>
                    <a:bodyPr/>
                    <a:lstStyle/>
                    <a:p>
                      <a:pPr algn="l" fontAlgn="b"/>
                      <a:r>
                        <a:rPr lang="en-AU" sz="1100" b="1" i="0" u="none" strike="noStrike">
                          <a:solidFill>
                            <a:srgbClr val="000000"/>
                          </a:solidFill>
                          <a:effectLst/>
                          <a:latin typeface="Calibri" panose="020F0502020204030204" pitchFamily="34" charset="0"/>
                        </a:rPr>
                        <a:t>Count of Server Name</a:t>
                      </a:r>
                    </a:p>
                  </a:txBody>
                  <a:tcPr marL="6350" marR="6350" marT="6350" anchor="b">
                    <a:lnL>
                      <a:noFill/>
                    </a:lnL>
                    <a:lnR>
                      <a:noFill/>
                    </a:lnR>
                    <a:lnT>
                      <a:noFill/>
                    </a:lnT>
                    <a:lnB>
                      <a:noFill/>
                    </a:lnB>
                    <a:solidFill>
                      <a:srgbClr val="D9E1F2"/>
                    </a:solidFill>
                  </a:tcPr>
                </a:tc>
                <a:extLst>
                  <a:ext uri="{0D108BD9-81ED-4DB2-BD59-A6C34878D82A}">
                    <a16:rowId xmlns:a16="http://schemas.microsoft.com/office/drawing/2014/main" val="3024566916"/>
                  </a:ext>
                </a:extLst>
              </a:tr>
              <a:tr h="386809">
                <a:tc>
                  <a:txBody>
                    <a:bodyPr/>
                    <a:lstStyle/>
                    <a:p>
                      <a:pPr algn="l" fontAlgn="b"/>
                      <a:r>
                        <a:rPr lang="en-AU" sz="1100" b="0" i="0" u="none" strike="noStrike">
                          <a:solidFill>
                            <a:srgbClr val="000000"/>
                          </a:solidFill>
                          <a:effectLst/>
                          <a:latin typeface="Calibri" panose="020F0502020204030204" pitchFamily="34" charset="0"/>
                        </a:rPr>
                        <a:t>Dommeti, Tarun (IST-ACCENTURE)</a:t>
                      </a:r>
                    </a:p>
                  </a:txBody>
                  <a:tcPr marL="6350" marR="6350" marT="6350" anchor="b">
                    <a:lnL>
                      <a:noFill/>
                    </a:lnL>
                    <a:lnR>
                      <a:noFill/>
                    </a:lnR>
                    <a:lnT>
                      <a:noFill/>
                    </a:lnT>
                    <a:lnB>
                      <a:noFill/>
                    </a:lnB>
                  </a:tcPr>
                </a:tc>
                <a:tc>
                  <a:txBody>
                    <a:bodyPr/>
                    <a:lstStyle/>
                    <a:p>
                      <a:pPr algn="r" fontAlgn="b"/>
                      <a:r>
                        <a:rPr lang="en-AU" sz="1100" b="0" i="0" u="none" strike="noStrike">
                          <a:solidFill>
                            <a:srgbClr val="000000"/>
                          </a:solidFill>
                          <a:effectLst/>
                          <a:latin typeface="Calibri" panose="020F0502020204030204" pitchFamily="34" charset="0"/>
                        </a:rPr>
                        <a:t>8</a:t>
                      </a:r>
                    </a:p>
                  </a:txBody>
                  <a:tcPr marL="6350" marR="6350" marT="6350" anchor="b">
                    <a:lnL>
                      <a:noFill/>
                    </a:lnL>
                    <a:lnR>
                      <a:noFill/>
                    </a:lnR>
                    <a:lnT>
                      <a:noFill/>
                    </a:lnT>
                    <a:lnB>
                      <a:noFill/>
                    </a:lnB>
                  </a:tcPr>
                </a:tc>
                <a:extLst>
                  <a:ext uri="{0D108BD9-81ED-4DB2-BD59-A6C34878D82A}">
                    <a16:rowId xmlns:a16="http://schemas.microsoft.com/office/drawing/2014/main" val="2238021148"/>
                  </a:ext>
                </a:extLst>
              </a:tr>
              <a:tr h="386809">
                <a:tc>
                  <a:txBody>
                    <a:bodyPr/>
                    <a:lstStyle/>
                    <a:p>
                      <a:pPr algn="l" fontAlgn="b"/>
                      <a:r>
                        <a:rPr lang="en-AU" sz="1100" b="0" i="0" u="none" strike="noStrike">
                          <a:solidFill>
                            <a:srgbClr val="000000"/>
                          </a:solidFill>
                          <a:effectLst/>
                          <a:latin typeface="Calibri" panose="020F0502020204030204" pitchFamily="34" charset="0"/>
                        </a:rPr>
                        <a:t>Dunbar, Paul (IST)</a:t>
                      </a:r>
                    </a:p>
                  </a:txBody>
                  <a:tcPr marL="6350" marR="6350" marT="6350" anchor="b">
                    <a:lnL>
                      <a:noFill/>
                    </a:lnL>
                    <a:lnR>
                      <a:noFill/>
                    </a:lnR>
                    <a:lnT>
                      <a:noFill/>
                    </a:lnT>
                    <a:lnB>
                      <a:noFill/>
                    </a:lnB>
                  </a:tcPr>
                </a:tc>
                <a:tc>
                  <a:txBody>
                    <a:bodyPr/>
                    <a:lstStyle/>
                    <a:p>
                      <a:pPr algn="r" fontAlgn="b"/>
                      <a:r>
                        <a:rPr lang="en-AU" sz="1100" b="0" i="0" u="none" strike="noStrike">
                          <a:solidFill>
                            <a:srgbClr val="000000"/>
                          </a:solidFill>
                          <a:effectLst/>
                          <a:latin typeface="Calibri" panose="020F0502020204030204" pitchFamily="34" charset="0"/>
                        </a:rPr>
                        <a:t>1</a:t>
                      </a:r>
                    </a:p>
                  </a:txBody>
                  <a:tcPr marL="6350" marR="6350" marT="6350" anchor="b">
                    <a:lnL>
                      <a:noFill/>
                    </a:lnL>
                    <a:lnR>
                      <a:noFill/>
                    </a:lnR>
                    <a:lnT>
                      <a:noFill/>
                    </a:lnT>
                    <a:lnB>
                      <a:noFill/>
                    </a:lnB>
                  </a:tcPr>
                </a:tc>
                <a:extLst>
                  <a:ext uri="{0D108BD9-81ED-4DB2-BD59-A6C34878D82A}">
                    <a16:rowId xmlns:a16="http://schemas.microsoft.com/office/drawing/2014/main" val="2360659276"/>
                  </a:ext>
                </a:extLst>
              </a:tr>
              <a:tr h="386809">
                <a:tc>
                  <a:txBody>
                    <a:bodyPr/>
                    <a:lstStyle/>
                    <a:p>
                      <a:pPr algn="l" fontAlgn="b"/>
                      <a:r>
                        <a:rPr lang="en-AU" sz="1100" b="0" i="0" u="none" strike="noStrike">
                          <a:solidFill>
                            <a:srgbClr val="000000"/>
                          </a:solidFill>
                          <a:effectLst/>
                          <a:latin typeface="Calibri" panose="020F0502020204030204" pitchFamily="34" charset="0"/>
                        </a:rPr>
                        <a:t>Goswami, Chayan (IST-ACCENTURE)</a:t>
                      </a:r>
                    </a:p>
                  </a:txBody>
                  <a:tcPr marL="6350" marR="6350" marT="6350" anchor="b">
                    <a:lnL>
                      <a:noFill/>
                    </a:lnL>
                    <a:lnR>
                      <a:noFill/>
                    </a:lnR>
                    <a:lnT>
                      <a:noFill/>
                    </a:lnT>
                    <a:lnB>
                      <a:noFill/>
                    </a:lnB>
                  </a:tcPr>
                </a:tc>
                <a:tc>
                  <a:txBody>
                    <a:bodyPr/>
                    <a:lstStyle/>
                    <a:p>
                      <a:pPr algn="r" fontAlgn="b"/>
                      <a:r>
                        <a:rPr lang="en-AU" sz="1100" b="0" i="0" u="none" strike="noStrike">
                          <a:solidFill>
                            <a:srgbClr val="000000"/>
                          </a:solidFill>
                          <a:effectLst/>
                          <a:latin typeface="Calibri" panose="020F0502020204030204" pitchFamily="34" charset="0"/>
                        </a:rPr>
                        <a:t>1</a:t>
                      </a:r>
                    </a:p>
                  </a:txBody>
                  <a:tcPr marL="6350" marR="6350" marT="6350" anchor="b">
                    <a:lnL>
                      <a:noFill/>
                    </a:lnL>
                    <a:lnR>
                      <a:noFill/>
                    </a:lnR>
                    <a:lnT>
                      <a:noFill/>
                    </a:lnT>
                    <a:lnB>
                      <a:noFill/>
                    </a:lnB>
                  </a:tcPr>
                </a:tc>
                <a:extLst>
                  <a:ext uri="{0D108BD9-81ED-4DB2-BD59-A6C34878D82A}">
                    <a16:rowId xmlns:a16="http://schemas.microsoft.com/office/drawing/2014/main" val="4045764094"/>
                  </a:ext>
                </a:extLst>
              </a:tr>
              <a:tr h="386809">
                <a:tc>
                  <a:txBody>
                    <a:bodyPr/>
                    <a:lstStyle/>
                    <a:p>
                      <a:pPr algn="l" fontAlgn="b"/>
                      <a:r>
                        <a:rPr lang="en-AU" sz="1100" b="0" i="0" u="none" strike="noStrike">
                          <a:solidFill>
                            <a:srgbClr val="000000"/>
                          </a:solidFill>
                          <a:effectLst/>
                          <a:latin typeface="Calibri" panose="020F0502020204030204" pitchFamily="34" charset="0"/>
                        </a:rPr>
                        <a:t>Hamel, Frederick (IST)</a:t>
                      </a:r>
                    </a:p>
                  </a:txBody>
                  <a:tcPr marL="6350" marR="6350" marT="6350" anchor="b">
                    <a:lnL>
                      <a:noFill/>
                    </a:lnL>
                    <a:lnR>
                      <a:noFill/>
                    </a:lnR>
                    <a:lnT>
                      <a:noFill/>
                    </a:lnT>
                    <a:lnB>
                      <a:noFill/>
                    </a:lnB>
                  </a:tcPr>
                </a:tc>
                <a:tc>
                  <a:txBody>
                    <a:bodyPr/>
                    <a:lstStyle/>
                    <a:p>
                      <a:pPr algn="r" fontAlgn="b"/>
                      <a:r>
                        <a:rPr lang="en-AU" sz="1100" b="0" i="0" u="none" strike="noStrike">
                          <a:solidFill>
                            <a:srgbClr val="000000"/>
                          </a:solidFill>
                          <a:effectLst/>
                          <a:latin typeface="Calibri" panose="020F0502020204030204" pitchFamily="34" charset="0"/>
                        </a:rPr>
                        <a:t>30</a:t>
                      </a:r>
                    </a:p>
                  </a:txBody>
                  <a:tcPr marL="6350" marR="6350" marT="6350" anchor="b">
                    <a:lnL>
                      <a:noFill/>
                    </a:lnL>
                    <a:lnR>
                      <a:noFill/>
                    </a:lnR>
                    <a:lnT>
                      <a:noFill/>
                    </a:lnT>
                    <a:lnB>
                      <a:noFill/>
                    </a:lnB>
                  </a:tcPr>
                </a:tc>
                <a:extLst>
                  <a:ext uri="{0D108BD9-81ED-4DB2-BD59-A6C34878D82A}">
                    <a16:rowId xmlns:a16="http://schemas.microsoft.com/office/drawing/2014/main" val="77341846"/>
                  </a:ext>
                </a:extLst>
              </a:tr>
              <a:tr h="386809">
                <a:tc>
                  <a:txBody>
                    <a:bodyPr/>
                    <a:lstStyle/>
                    <a:p>
                      <a:pPr algn="l" fontAlgn="b"/>
                      <a:r>
                        <a:rPr lang="en-AU" sz="1100" b="0" i="0" u="none" strike="noStrike">
                          <a:solidFill>
                            <a:srgbClr val="000000"/>
                          </a:solidFill>
                          <a:effectLst/>
                          <a:latin typeface="Calibri" panose="020F0502020204030204" pitchFamily="34" charset="0"/>
                        </a:rPr>
                        <a:t>Jothiramalingam, Rajasekar (IST)</a:t>
                      </a:r>
                    </a:p>
                  </a:txBody>
                  <a:tcPr marL="6350" marR="6350" marT="6350" anchor="b">
                    <a:lnL>
                      <a:noFill/>
                    </a:lnL>
                    <a:lnR>
                      <a:noFill/>
                    </a:lnR>
                    <a:lnT>
                      <a:noFill/>
                    </a:lnT>
                    <a:lnB>
                      <a:noFill/>
                    </a:lnB>
                  </a:tcPr>
                </a:tc>
                <a:tc>
                  <a:txBody>
                    <a:bodyPr/>
                    <a:lstStyle/>
                    <a:p>
                      <a:pPr algn="r" fontAlgn="b"/>
                      <a:r>
                        <a:rPr lang="en-AU" sz="1100" b="0" i="0" u="none" strike="noStrike">
                          <a:solidFill>
                            <a:srgbClr val="000000"/>
                          </a:solidFill>
                          <a:effectLst/>
                          <a:latin typeface="Calibri" panose="020F0502020204030204" pitchFamily="34" charset="0"/>
                        </a:rPr>
                        <a:t>2</a:t>
                      </a:r>
                    </a:p>
                  </a:txBody>
                  <a:tcPr marL="6350" marR="6350" marT="6350" anchor="b">
                    <a:lnL>
                      <a:noFill/>
                    </a:lnL>
                    <a:lnR>
                      <a:noFill/>
                    </a:lnR>
                    <a:lnT>
                      <a:noFill/>
                    </a:lnT>
                    <a:lnB>
                      <a:noFill/>
                    </a:lnB>
                  </a:tcPr>
                </a:tc>
                <a:extLst>
                  <a:ext uri="{0D108BD9-81ED-4DB2-BD59-A6C34878D82A}">
                    <a16:rowId xmlns:a16="http://schemas.microsoft.com/office/drawing/2014/main" val="3245465276"/>
                  </a:ext>
                </a:extLst>
              </a:tr>
              <a:tr h="386809">
                <a:tc>
                  <a:txBody>
                    <a:bodyPr/>
                    <a:lstStyle/>
                    <a:p>
                      <a:pPr algn="l" fontAlgn="b"/>
                      <a:r>
                        <a:rPr lang="en-AU" sz="1100" b="0" i="0" u="none" strike="noStrike">
                          <a:solidFill>
                            <a:srgbClr val="000000"/>
                          </a:solidFill>
                          <a:effectLst/>
                          <a:latin typeface="Calibri" panose="020F0502020204030204" pitchFamily="34" charset="0"/>
                        </a:rPr>
                        <a:t>Ross, Jamie (RTAGove)</a:t>
                      </a:r>
                    </a:p>
                  </a:txBody>
                  <a:tcPr marL="6350" marR="6350" marT="6350" anchor="b">
                    <a:lnL>
                      <a:noFill/>
                    </a:lnL>
                    <a:lnR>
                      <a:noFill/>
                    </a:lnR>
                    <a:lnT>
                      <a:noFill/>
                    </a:lnT>
                    <a:lnB>
                      <a:noFill/>
                    </a:lnB>
                  </a:tcPr>
                </a:tc>
                <a:tc>
                  <a:txBody>
                    <a:bodyPr/>
                    <a:lstStyle/>
                    <a:p>
                      <a:pPr algn="r" fontAlgn="b"/>
                      <a:r>
                        <a:rPr lang="en-AU" sz="1100" b="0" i="0" u="none" strike="noStrike">
                          <a:solidFill>
                            <a:srgbClr val="000000"/>
                          </a:solidFill>
                          <a:effectLst/>
                          <a:latin typeface="Calibri" panose="020F0502020204030204" pitchFamily="34" charset="0"/>
                        </a:rPr>
                        <a:t>1</a:t>
                      </a:r>
                    </a:p>
                  </a:txBody>
                  <a:tcPr marL="6350" marR="6350" marT="6350" anchor="b">
                    <a:lnL>
                      <a:noFill/>
                    </a:lnL>
                    <a:lnR>
                      <a:noFill/>
                    </a:lnR>
                    <a:lnT>
                      <a:noFill/>
                    </a:lnT>
                    <a:lnB>
                      <a:noFill/>
                    </a:lnB>
                  </a:tcPr>
                </a:tc>
                <a:extLst>
                  <a:ext uri="{0D108BD9-81ED-4DB2-BD59-A6C34878D82A}">
                    <a16:rowId xmlns:a16="http://schemas.microsoft.com/office/drawing/2014/main" val="748559687"/>
                  </a:ext>
                </a:extLst>
              </a:tr>
              <a:tr h="386809">
                <a:tc>
                  <a:txBody>
                    <a:bodyPr/>
                    <a:lstStyle/>
                    <a:p>
                      <a:pPr algn="l" fontAlgn="b"/>
                      <a:r>
                        <a:rPr lang="en-AU" sz="1100" b="0" i="0" u="none" strike="noStrike">
                          <a:solidFill>
                            <a:srgbClr val="000000"/>
                          </a:solidFill>
                          <a:effectLst/>
                          <a:latin typeface="Calibri" panose="020F0502020204030204" pitchFamily="34" charset="0"/>
                        </a:rPr>
                        <a:t>Sibanda, Elexander (IST)</a:t>
                      </a:r>
                    </a:p>
                  </a:txBody>
                  <a:tcPr marL="6350" marR="6350" marT="6350" anchor="b">
                    <a:lnL>
                      <a:noFill/>
                    </a:lnL>
                    <a:lnR>
                      <a:noFill/>
                    </a:lnR>
                    <a:lnT>
                      <a:noFill/>
                    </a:lnT>
                    <a:lnB>
                      <a:noFill/>
                    </a:lnB>
                  </a:tcPr>
                </a:tc>
                <a:tc>
                  <a:txBody>
                    <a:bodyPr/>
                    <a:lstStyle/>
                    <a:p>
                      <a:pPr algn="r" fontAlgn="b"/>
                      <a:r>
                        <a:rPr lang="en-AU" sz="1100" b="0" i="0" u="none" strike="noStrike">
                          <a:solidFill>
                            <a:srgbClr val="000000"/>
                          </a:solidFill>
                          <a:effectLst/>
                          <a:latin typeface="Calibri" panose="020F0502020204030204" pitchFamily="34" charset="0"/>
                        </a:rPr>
                        <a:t>1</a:t>
                      </a:r>
                    </a:p>
                  </a:txBody>
                  <a:tcPr marL="6350" marR="6350" marT="6350" anchor="b">
                    <a:lnL>
                      <a:noFill/>
                    </a:lnL>
                    <a:lnR>
                      <a:noFill/>
                    </a:lnR>
                    <a:lnT>
                      <a:noFill/>
                    </a:lnT>
                    <a:lnB>
                      <a:noFill/>
                    </a:lnB>
                  </a:tcPr>
                </a:tc>
                <a:extLst>
                  <a:ext uri="{0D108BD9-81ED-4DB2-BD59-A6C34878D82A}">
                    <a16:rowId xmlns:a16="http://schemas.microsoft.com/office/drawing/2014/main" val="619633824"/>
                  </a:ext>
                </a:extLst>
              </a:tr>
              <a:tr h="386809">
                <a:tc>
                  <a:txBody>
                    <a:bodyPr/>
                    <a:lstStyle/>
                    <a:p>
                      <a:pPr algn="l" fontAlgn="b"/>
                      <a:r>
                        <a:rPr lang="en-AU" sz="1100" b="1" i="0" u="none" strike="noStrike">
                          <a:solidFill>
                            <a:srgbClr val="000000"/>
                          </a:solidFill>
                          <a:effectLst/>
                          <a:latin typeface="Calibri" panose="020F0502020204030204" pitchFamily="34" charset="0"/>
                        </a:rPr>
                        <a:t>Grand Total</a:t>
                      </a:r>
                    </a:p>
                  </a:txBody>
                  <a:tcPr marL="6350" marR="6350" marT="6350" anchor="b">
                    <a:lnL>
                      <a:noFill/>
                    </a:lnL>
                    <a:lnR>
                      <a:noFill/>
                    </a:lnR>
                    <a:lnT>
                      <a:noFill/>
                    </a:lnT>
                    <a:lnB>
                      <a:noFill/>
                    </a:lnB>
                    <a:solidFill>
                      <a:srgbClr val="D9E1F2"/>
                    </a:solidFill>
                  </a:tcPr>
                </a:tc>
                <a:tc>
                  <a:txBody>
                    <a:bodyPr/>
                    <a:lstStyle/>
                    <a:p>
                      <a:pPr algn="r" fontAlgn="b"/>
                      <a:r>
                        <a:rPr lang="en-AU" sz="1100" b="1" i="0" u="none" strike="noStrike" dirty="0">
                          <a:solidFill>
                            <a:srgbClr val="000000"/>
                          </a:solidFill>
                          <a:effectLst/>
                          <a:latin typeface="Calibri" panose="020F0502020204030204" pitchFamily="34" charset="0"/>
                        </a:rPr>
                        <a:t>44</a:t>
                      </a:r>
                    </a:p>
                  </a:txBody>
                  <a:tcPr marL="6350" marR="6350" marT="6350" anchor="b">
                    <a:lnL>
                      <a:noFill/>
                    </a:lnL>
                    <a:lnR>
                      <a:noFill/>
                    </a:lnR>
                    <a:lnT>
                      <a:noFill/>
                    </a:lnT>
                    <a:lnB>
                      <a:noFill/>
                    </a:lnB>
                    <a:solidFill>
                      <a:srgbClr val="D9E1F2"/>
                    </a:solidFill>
                  </a:tcPr>
                </a:tc>
                <a:extLst>
                  <a:ext uri="{0D108BD9-81ED-4DB2-BD59-A6C34878D82A}">
                    <a16:rowId xmlns:a16="http://schemas.microsoft.com/office/drawing/2014/main" val="2524781624"/>
                  </a:ext>
                </a:extLst>
              </a:tr>
            </a:tbl>
          </a:graphicData>
        </a:graphic>
      </p:graphicFrame>
      <p:graphicFrame>
        <p:nvGraphicFramePr>
          <p:cNvPr id="6" name="Table 5">
            <a:extLst>
              <a:ext uri="{FF2B5EF4-FFF2-40B4-BE49-F238E27FC236}">
                <a16:creationId xmlns:a16="http://schemas.microsoft.com/office/drawing/2014/main" id="{703C1C29-5452-E3B9-B7D3-8BFAF720E122}"/>
              </a:ext>
            </a:extLst>
          </p:cNvPr>
          <p:cNvGraphicFramePr>
            <a:graphicFrameLocks noGrp="1"/>
          </p:cNvGraphicFramePr>
          <p:nvPr>
            <p:extLst>
              <p:ext uri="{D42A27DB-BD31-4B8C-83A1-F6EECF244321}">
                <p14:modId xmlns:p14="http://schemas.microsoft.com/office/powerpoint/2010/main" val="3083744945"/>
              </p:ext>
            </p:extLst>
          </p:nvPr>
        </p:nvGraphicFramePr>
        <p:xfrm>
          <a:off x="6363731" y="2440303"/>
          <a:ext cx="5110874" cy="3481280"/>
        </p:xfrm>
        <a:graphic>
          <a:graphicData uri="http://schemas.openxmlformats.org/drawingml/2006/table">
            <a:tbl>
              <a:tblPr/>
              <a:tblGrid>
                <a:gridCol w="3442636">
                  <a:extLst>
                    <a:ext uri="{9D8B030D-6E8A-4147-A177-3AD203B41FA5}">
                      <a16:colId xmlns:a16="http://schemas.microsoft.com/office/drawing/2014/main" val="3632528578"/>
                    </a:ext>
                  </a:extLst>
                </a:gridCol>
                <a:gridCol w="1668238">
                  <a:extLst>
                    <a:ext uri="{9D8B030D-6E8A-4147-A177-3AD203B41FA5}">
                      <a16:colId xmlns:a16="http://schemas.microsoft.com/office/drawing/2014/main" val="1248665852"/>
                    </a:ext>
                  </a:extLst>
                </a:gridCol>
              </a:tblGrid>
              <a:tr h="348128">
                <a:tc>
                  <a:txBody>
                    <a:bodyPr/>
                    <a:lstStyle/>
                    <a:p>
                      <a:pPr algn="l" fontAlgn="b"/>
                      <a:r>
                        <a:rPr lang="en-AU" sz="1100" b="1" i="0" u="none" strike="noStrike">
                          <a:solidFill>
                            <a:srgbClr val="000000"/>
                          </a:solidFill>
                          <a:effectLst/>
                          <a:latin typeface="Calibri" panose="020F0502020204030204" pitchFamily="34" charset="0"/>
                        </a:rPr>
                        <a:t>Server owner</a:t>
                      </a:r>
                    </a:p>
                  </a:txBody>
                  <a:tcPr marL="6350" marR="6350" marT="6350" anchor="b">
                    <a:lnL>
                      <a:noFill/>
                    </a:lnL>
                    <a:lnR>
                      <a:noFill/>
                    </a:lnR>
                    <a:lnT>
                      <a:noFill/>
                    </a:lnT>
                    <a:lnB>
                      <a:noFill/>
                    </a:lnB>
                    <a:solidFill>
                      <a:srgbClr val="D9E1F2"/>
                    </a:solidFill>
                  </a:tcPr>
                </a:tc>
                <a:tc>
                  <a:txBody>
                    <a:bodyPr/>
                    <a:lstStyle/>
                    <a:p>
                      <a:pPr algn="l" fontAlgn="b"/>
                      <a:r>
                        <a:rPr lang="en-AU" sz="1100" b="1" i="0" u="none" strike="noStrike">
                          <a:solidFill>
                            <a:srgbClr val="000000"/>
                          </a:solidFill>
                          <a:effectLst/>
                          <a:latin typeface="Calibri" panose="020F0502020204030204" pitchFamily="34" charset="0"/>
                        </a:rPr>
                        <a:t>Count of Server Name</a:t>
                      </a:r>
                    </a:p>
                  </a:txBody>
                  <a:tcPr marL="6350" marR="6350" marT="6350" anchor="b">
                    <a:lnL>
                      <a:noFill/>
                    </a:lnL>
                    <a:lnR>
                      <a:noFill/>
                    </a:lnR>
                    <a:lnT>
                      <a:noFill/>
                    </a:lnT>
                    <a:lnB>
                      <a:noFill/>
                    </a:lnB>
                    <a:solidFill>
                      <a:srgbClr val="D9E1F2"/>
                    </a:solidFill>
                  </a:tcPr>
                </a:tc>
                <a:extLst>
                  <a:ext uri="{0D108BD9-81ED-4DB2-BD59-A6C34878D82A}">
                    <a16:rowId xmlns:a16="http://schemas.microsoft.com/office/drawing/2014/main" val="3272495778"/>
                  </a:ext>
                </a:extLst>
              </a:tr>
              <a:tr h="348128">
                <a:tc>
                  <a:txBody>
                    <a:bodyPr/>
                    <a:lstStyle/>
                    <a:p>
                      <a:pPr algn="l" fontAlgn="b"/>
                      <a:r>
                        <a:rPr lang="en-AU" sz="1100" b="0" i="0" u="none" strike="noStrike">
                          <a:solidFill>
                            <a:srgbClr val="000000"/>
                          </a:solidFill>
                          <a:effectLst/>
                          <a:latin typeface="Calibri" panose="020F0502020204030204" pitchFamily="34" charset="0"/>
                        </a:rPr>
                        <a:t>Dommeti, Tarun (IST-ACCENTURE)</a:t>
                      </a:r>
                    </a:p>
                  </a:txBody>
                  <a:tcPr marL="6350" marR="6350" marT="6350" anchor="b">
                    <a:lnL>
                      <a:noFill/>
                    </a:lnL>
                    <a:lnR>
                      <a:noFill/>
                    </a:lnR>
                    <a:lnT>
                      <a:noFill/>
                    </a:lnT>
                    <a:lnB>
                      <a:noFill/>
                    </a:lnB>
                  </a:tcPr>
                </a:tc>
                <a:tc>
                  <a:txBody>
                    <a:bodyPr/>
                    <a:lstStyle/>
                    <a:p>
                      <a:pPr algn="r" fontAlgn="b"/>
                      <a:r>
                        <a:rPr lang="en-AU" sz="1100" b="0" i="0" u="none" strike="noStrike">
                          <a:solidFill>
                            <a:srgbClr val="000000"/>
                          </a:solidFill>
                          <a:effectLst/>
                          <a:latin typeface="Calibri" panose="020F0502020204030204" pitchFamily="34" charset="0"/>
                        </a:rPr>
                        <a:t>4</a:t>
                      </a:r>
                    </a:p>
                  </a:txBody>
                  <a:tcPr marL="6350" marR="6350" marT="6350" anchor="b">
                    <a:lnL>
                      <a:noFill/>
                    </a:lnL>
                    <a:lnR>
                      <a:noFill/>
                    </a:lnR>
                    <a:lnT>
                      <a:noFill/>
                    </a:lnT>
                    <a:lnB>
                      <a:noFill/>
                    </a:lnB>
                  </a:tcPr>
                </a:tc>
                <a:extLst>
                  <a:ext uri="{0D108BD9-81ED-4DB2-BD59-A6C34878D82A}">
                    <a16:rowId xmlns:a16="http://schemas.microsoft.com/office/drawing/2014/main" val="2595635782"/>
                  </a:ext>
                </a:extLst>
              </a:tr>
              <a:tr h="348128">
                <a:tc>
                  <a:txBody>
                    <a:bodyPr/>
                    <a:lstStyle/>
                    <a:p>
                      <a:pPr algn="l" fontAlgn="b"/>
                      <a:r>
                        <a:rPr lang="en-AU" sz="1100" b="0" i="0" u="none" strike="noStrike">
                          <a:solidFill>
                            <a:srgbClr val="000000"/>
                          </a:solidFill>
                          <a:effectLst/>
                          <a:latin typeface="Calibri" panose="020F0502020204030204" pitchFamily="34" charset="0"/>
                        </a:rPr>
                        <a:t>Dommeti, Tarun (IST-ACCENTURE), Albis Duran</a:t>
                      </a:r>
                    </a:p>
                  </a:txBody>
                  <a:tcPr marL="6350" marR="6350" marT="6350" anchor="b">
                    <a:lnL>
                      <a:noFill/>
                    </a:lnL>
                    <a:lnR>
                      <a:noFill/>
                    </a:lnR>
                    <a:lnT>
                      <a:noFill/>
                    </a:lnT>
                    <a:lnB>
                      <a:noFill/>
                    </a:lnB>
                  </a:tcPr>
                </a:tc>
                <a:tc>
                  <a:txBody>
                    <a:bodyPr/>
                    <a:lstStyle/>
                    <a:p>
                      <a:pPr algn="r" fontAlgn="b"/>
                      <a:r>
                        <a:rPr lang="en-AU" sz="1100" b="0" i="0" u="none" strike="noStrike">
                          <a:solidFill>
                            <a:srgbClr val="000000"/>
                          </a:solidFill>
                          <a:effectLst/>
                          <a:latin typeface="Calibri" panose="020F0502020204030204" pitchFamily="34" charset="0"/>
                        </a:rPr>
                        <a:t>1</a:t>
                      </a:r>
                    </a:p>
                  </a:txBody>
                  <a:tcPr marL="6350" marR="6350" marT="6350" anchor="b">
                    <a:lnL>
                      <a:noFill/>
                    </a:lnL>
                    <a:lnR>
                      <a:noFill/>
                    </a:lnR>
                    <a:lnT>
                      <a:noFill/>
                    </a:lnT>
                    <a:lnB>
                      <a:noFill/>
                    </a:lnB>
                  </a:tcPr>
                </a:tc>
                <a:extLst>
                  <a:ext uri="{0D108BD9-81ED-4DB2-BD59-A6C34878D82A}">
                    <a16:rowId xmlns:a16="http://schemas.microsoft.com/office/drawing/2014/main" val="3593124955"/>
                  </a:ext>
                </a:extLst>
              </a:tr>
              <a:tr h="348128">
                <a:tc>
                  <a:txBody>
                    <a:bodyPr/>
                    <a:lstStyle/>
                    <a:p>
                      <a:pPr algn="l" fontAlgn="b"/>
                      <a:r>
                        <a:rPr lang="en-AU" sz="1100" b="0" i="0" u="none" strike="noStrike">
                          <a:solidFill>
                            <a:srgbClr val="000000"/>
                          </a:solidFill>
                          <a:effectLst/>
                          <a:latin typeface="Calibri" panose="020F0502020204030204" pitchFamily="34" charset="0"/>
                        </a:rPr>
                        <a:t>Dore, Brad (IST)</a:t>
                      </a:r>
                    </a:p>
                  </a:txBody>
                  <a:tcPr marL="6350" marR="6350" marT="6350" anchor="b">
                    <a:lnL>
                      <a:noFill/>
                    </a:lnL>
                    <a:lnR>
                      <a:noFill/>
                    </a:lnR>
                    <a:lnT>
                      <a:noFill/>
                    </a:lnT>
                    <a:lnB>
                      <a:noFill/>
                    </a:lnB>
                  </a:tcPr>
                </a:tc>
                <a:tc>
                  <a:txBody>
                    <a:bodyPr/>
                    <a:lstStyle/>
                    <a:p>
                      <a:pPr algn="r" fontAlgn="b"/>
                      <a:r>
                        <a:rPr lang="en-AU" sz="1100" b="0" i="0" u="none" strike="noStrike">
                          <a:solidFill>
                            <a:srgbClr val="000000"/>
                          </a:solidFill>
                          <a:effectLst/>
                          <a:latin typeface="Calibri" panose="020F0502020204030204" pitchFamily="34" charset="0"/>
                        </a:rPr>
                        <a:t>1</a:t>
                      </a:r>
                    </a:p>
                  </a:txBody>
                  <a:tcPr marL="6350" marR="6350" marT="6350" anchor="b">
                    <a:lnL>
                      <a:noFill/>
                    </a:lnL>
                    <a:lnR>
                      <a:noFill/>
                    </a:lnR>
                    <a:lnT>
                      <a:noFill/>
                    </a:lnT>
                    <a:lnB>
                      <a:noFill/>
                    </a:lnB>
                  </a:tcPr>
                </a:tc>
                <a:extLst>
                  <a:ext uri="{0D108BD9-81ED-4DB2-BD59-A6C34878D82A}">
                    <a16:rowId xmlns:a16="http://schemas.microsoft.com/office/drawing/2014/main" val="1954460287"/>
                  </a:ext>
                </a:extLst>
              </a:tr>
              <a:tr h="348128">
                <a:tc>
                  <a:txBody>
                    <a:bodyPr/>
                    <a:lstStyle/>
                    <a:p>
                      <a:pPr algn="l" fontAlgn="b"/>
                      <a:r>
                        <a:rPr lang="en-AU" sz="1100" b="0" i="0" u="none" strike="noStrike">
                          <a:solidFill>
                            <a:srgbClr val="000000"/>
                          </a:solidFill>
                          <a:effectLst/>
                          <a:latin typeface="Calibri" panose="020F0502020204030204" pitchFamily="34" charset="0"/>
                        </a:rPr>
                        <a:t>Goswami, Chayan (IST-ACCENTURE)</a:t>
                      </a:r>
                    </a:p>
                  </a:txBody>
                  <a:tcPr marL="6350" marR="6350" marT="6350" anchor="b">
                    <a:lnL>
                      <a:noFill/>
                    </a:lnL>
                    <a:lnR>
                      <a:noFill/>
                    </a:lnR>
                    <a:lnT>
                      <a:noFill/>
                    </a:lnT>
                    <a:lnB>
                      <a:noFill/>
                    </a:lnB>
                  </a:tcPr>
                </a:tc>
                <a:tc>
                  <a:txBody>
                    <a:bodyPr/>
                    <a:lstStyle/>
                    <a:p>
                      <a:pPr algn="r" fontAlgn="b"/>
                      <a:r>
                        <a:rPr lang="en-AU" sz="1100" b="0" i="0" u="none" strike="noStrike">
                          <a:solidFill>
                            <a:srgbClr val="000000"/>
                          </a:solidFill>
                          <a:effectLst/>
                          <a:latin typeface="Calibri" panose="020F0502020204030204" pitchFamily="34" charset="0"/>
                        </a:rPr>
                        <a:t>1</a:t>
                      </a:r>
                    </a:p>
                  </a:txBody>
                  <a:tcPr marL="6350" marR="6350" marT="6350" anchor="b">
                    <a:lnL>
                      <a:noFill/>
                    </a:lnL>
                    <a:lnR>
                      <a:noFill/>
                    </a:lnR>
                    <a:lnT>
                      <a:noFill/>
                    </a:lnT>
                    <a:lnB>
                      <a:noFill/>
                    </a:lnB>
                  </a:tcPr>
                </a:tc>
                <a:extLst>
                  <a:ext uri="{0D108BD9-81ED-4DB2-BD59-A6C34878D82A}">
                    <a16:rowId xmlns:a16="http://schemas.microsoft.com/office/drawing/2014/main" val="996675510"/>
                  </a:ext>
                </a:extLst>
              </a:tr>
              <a:tr h="348128">
                <a:tc>
                  <a:txBody>
                    <a:bodyPr/>
                    <a:lstStyle/>
                    <a:p>
                      <a:pPr algn="l" fontAlgn="b"/>
                      <a:r>
                        <a:rPr lang="en-AU" sz="1100" b="0" i="0" u="none" strike="noStrike">
                          <a:solidFill>
                            <a:srgbClr val="000000"/>
                          </a:solidFill>
                          <a:effectLst/>
                          <a:latin typeface="Calibri" panose="020F0502020204030204" pitchFamily="34" charset="0"/>
                        </a:rPr>
                        <a:t>Hamel, Frederick (IST)</a:t>
                      </a:r>
                    </a:p>
                  </a:txBody>
                  <a:tcPr marL="6350" marR="6350" marT="6350" anchor="b">
                    <a:lnL>
                      <a:noFill/>
                    </a:lnL>
                    <a:lnR>
                      <a:noFill/>
                    </a:lnR>
                    <a:lnT>
                      <a:noFill/>
                    </a:lnT>
                    <a:lnB>
                      <a:noFill/>
                    </a:lnB>
                  </a:tcPr>
                </a:tc>
                <a:tc>
                  <a:txBody>
                    <a:bodyPr/>
                    <a:lstStyle/>
                    <a:p>
                      <a:pPr algn="r" fontAlgn="b"/>
                      <a:r>
                        <a:rPr lang="en-AU" sz="1100" b="0" i="0" u="none" strike="noStrike">
                          <a:solidFill>
                            <a:srgbClr val="000000"/>
                          </a:solidFill>
                          <a:effectLst/>
                          <a:latin typeface="Calibri" panose="020F0502020204030204" pitchFamily="34" charset="0"/>
                        </a:rPr>
                        <a:t>4</a:t>
                      </a:r>
                    </a:p>
                  </a:txBody>
                  <a:tcPr marL="6350" marR="6350" marT="6350" anchor="b">
                    <a:lnL>
                      <a:noFill/>
                    </a:lnL>
                    <a:lnR>
                      <a:noFill/>
                    </a:lnR>
                    <a:lnT>
                      <a:noFill/>
                    </a:lnT>
                    <a:lnB>
                      <a:noFill/>
                    </a:lnB>
                  </a:tcPr>
                </a:tc>
                <a:extLst>
                  <a:ext uri="{0D108BD9-81ED-4DB2-BD59-A6C34878D82A}">
                    <a16:rowId xmlns:a16="http://schemas.microsoft.com/office/drawing/2014/main" val="3850343162"/>
                  </a:ext>
                </a:extLst>
              </a:tr>
              <a:tr h="348128">
                <a:tc>
                  <a:txBody>
                    <a:bodyPr/>
                    <a:lstStyle/>
                    <a:p>
                      <a:pPr algn="l" fontAlgn="b"/>
                      <a:r>
                        <a:rPr lang="en-AU" sz="1100" b="0" i="0" u="none" strike="noStrike">
                          <a:solidFill>
                            <a:srgbClr val="000000"/>
                          </a:solidFill>
                          <a:effectLst/>
                          <a:latin typeface="Calibri" panose="020F0502020204030204" pitchFamily="34" charset="0"/>
                        </a:rPr>
                        <a:t>Hutson, Aaron (IST)</a:t>
                      </a:r>
                    </a:p>
                  </a:txBody>
                  <a:tcPr marL="6350" marR="6350" marT="6350" anchor="b">
                    <a:lnL>
                      <a:noFill/>
                    </a:lnL>
                    <a:lnR>
                      <a:noFill/>
                    </a:lnR>
                    <a:lnT>
                      <a:noFill/>
                    </a:lnT>
                    <a:lnB>
                      <a:noFill/>
                    </a:lnB>
                  </a:tcPr>
                </a:tc>
                <a:tc>
                  <a:txBody>
                    <a:bodyPr/>
                    <a:lstStyle/>
                    <a:p>
                      <a:pPr algn="r" fontAlgn="b"/>
                      <a:r>
                        <a:rPr lang="en-AU" sz="1100" b="0" i="0" u="none" strike="noStrike">
                          <a:solidFill>
                            <a:srgbClr val="000000"/>
                          </a:solidFill>
                          <a:effectLst/>
                          <a:latin typeface="Calibri" panose="020F0502020204030204" pitchFamily="34" charset="0"/>
                        </a:rPr>
                        <a:t>2</a:t>
                      </a:r>
                    </a:p>
                  </a:txBody>
                  <a:tcPr marL="6350" marR="6350" marT="6350" anchor="b">
                    <a:lnL>
                      <a:noFill/>
                    </a:lnL>
                    <a:lnR>
                      <a:noFill/>
                    </a:lnR>
                    <a:lnT>
                      <a:noFill/>
                    </a:lnT>
                    <a:lnB>
                      <a:noFill/>
                    </a:lnB>
                  </a:tcPr>
                </a:tc>
                <a:extLst>
                  <a:ext uri="{0D108BD9-81ED-4DB2-BD59-A6C34878D82A}">
                    <a16:rowId xmlns:a16="http://schemas.microsoft.com/office/drawing/2014/main" val="701252608"/>
                  </a:ext>
                </a:extLst>
              </a:tr>
              <a:tr h="348128">
                <a:tc>
                  <a:txBody>
                    <a:bodyPr/>
                    <a:lstStyle/>
                    <a:p>
                      <a:pPr algn="l" fontAlgn="b"/>
                      <a:r>
                        <a:rPr lang="en-AU" sz="1100" b="0" i="0" u="none" strike="noStrike">
                          <a:solidFill>
                            <a:srgbClr val="000000"/>
                          </a:solidFill>
                          <a:effectLst/>
                          <a:latin typeface="Calibri" panose="020F0502020204030204" pitchFamily="34" charset="0"/>
                        </a:rPr>
                        <a:t>Jothiramalingam, Rajasekar (IST)</a:t>
                      </a:r>
                    </a:p>
                  </a:txBody>
                  <a:tcPr marL="6350" marR="6350" marT="6350" anchor="b">
                    <a:lnL>
                      <a:noFill/>
                    </a:lnL>
                    <a:lnR>
                      <a:noFill/>
                    </a:lnR>
                    <a:lnT>
                      <a:noFill/>
                    </a:lnT>
                    <a:lnB>
                      <a:noFill/>
                    </a:lnB>
                  </a:tcPr>
                </a:tc>
                <a:tc>
                  <a:txBody>
                    <a:bodyPr/>
                    <a:lstStyle/>
                    <a:p>
                      <a:pPr algn="r" fontAlgn="b"/>
                      <a:r>
                        <a:rPr lang="en-AU" sz="1100" b="0" i="0" u="none" strike="noStrike">
                          <a:solidFill>
                            <a:srgbClr val="000000"/>
                          </a:solidFill>
                          <a:effectLst/>
                          <a:latin typeface="Calibri" panose="020F0502020204030204" pitchFamily="34" charset="0"/>
                        </a:rPr>
                        <a:t>1</a:t>
                      </a:r>
                    </a:p>
                  </a:txBody>
                  <a:tcPr marL="6350" marR="6350" marT="6350" anchor="b">
                    <a:lnL>
                      <a:noFill/>
                    </a:lnL>
                    <a:lnR>
                      <a:noFill/>
                    </a:lnR>
                    <a:lnT>
                      <a:noFill/>
                    </a:lnT>
                    <a:lnB>
                      <a:noFill/>
                    </a:lnB>
                  </a:tcPr>
                </a:tc>
                <a:extLst>
                  <a:ext uri="{0D108BD9-81ED-4DB2-BD59-A6C34878D82A}">
                    <a16:rowId xmlns:a16="http://schemas.microsoft.com/office/drawing/2014/main" val="3026162320"/>
                  </a:ext>
                </a:extLst>
              </a:tr>
              <a:tr h="348128">
                <a:tc>
                  <a:txBody>
                    <a:bodyPr/>
                    <a:lstStyle/>
                    <a:p>
                      <a:pPr algn="l" fontAlgn="b"/>
                      <a:r>
                        <a:rPr lang="en-AU" sz="1100" b="0" i="0" u="none" strike="noStrike">
                          <a:solidFill>
                            <a:srgbClr val="000000"/>
                          </a:solidFill>
                          <a:effectLst/>
                          <a:latin typeface="Calibri" panose="020F0502020204030204" pitchFamily="34" charset="0"/>
                        </a:rPr>
                        <a:t>Lindebringhs, Neil (IST)</a:t>
                      </a:r>
                    </a:p>
                  </a:txBody>
                  <a:tcPr marL="6350" marR="6350" marT="6350" anchor="b">
                    <a:lnL>
                      <a:noFill/>
                    </a:lnL>
                    <a:lnR>
                      <a:noFill/>
                    </a:lnR>
                    <a:lnT>
                      <a:noFill/>
                    </a:lnT>
                    <a:lnB>
                      <a:noFill/>
                    </a:lnB>
                  </a:tcPr>
                </a:tc>
                <a:tc>
                  <a:txBody>
                    <a:bodyPr/>
                    <a:lstStyle/>
                    <a:p>
                      <a:pPr algn="r" fontAlgn="b"/>
                      <a:r>
                        <a:rPr lang="en-AU" sz="1100" b="0" i="0" u="none" strike="noStrike">
                          <a:solidFill>
                            <a:srgbClr val="000000"/>
                          </a:solidFill>
                          <a:effectLst/>
                          <a:latin typeface="Calibri" panose="020F0502020204030204" pitchFamily="34" charset="0"/>
                        </a:rPr>
                        <a:t>2</a:t>
                      </a:r>
                    </a:p>
                  </a:txBody>
                  <a:tcPr marL="6350" marR="6350" marT="6350" anchor="b">
                    <a:lnL>
                      <a:noFill/>
                    </a:lnL>
                    <a:lnR>
                      <a:noFill/>
                    </a:lnR>
                    <a:lnT>
                      <a:noFill/>
                    </a:lnT>
                    <a:lnB>
                      <a:noFill/>
                    </a:lnB>
                  </a:tcPr>
                </a:tc>
                <a:extLst>
                  <a:ext uri="{0D108BD9-81ED-4DB2-BD59-A6C34878D82A}">
                    <a16:rowId xmlns:a16="http://schemas.microsoft.com/office/drawing/2014/main" val="2148477260"/>
                  </a:ext>
                </a:extLst>
              </a:tr>
              <a:tr h="348128">
                <a:tc>
                  <a:txBody>
                    <a:bodyPr/>
                    <a:lstStyle/>
                    <a:p>
                      <a:pPr algn="l" fontAlgn="b"/>
                      <a:r>
                        <a:rPr lang="en-AU" sz="1100" b="1" i="0" u="none" strike="noStrike">
                          <a:solidFill>
                            <a:srgbClr val="000000"/>
                          </a:solidFill>
                          <a:effectLst/>
                          <a:latin typeface="Calibri" panose="020F0502020204030204" pitchFamily="34" charset="0"/>
                        </a:rPr>
                        <a:t>Grand Total</a:t>
                      </a:r>
                    </a:p>
                  </a:txBody>
                  <a:tcPr marL="6350" marR="6350" marT="6350" anchor="b">
                    <a:lnL>
                      <a:noFill/>
                    </a:lnL>
                    <a:lnR>
                      <a:noFill/>
                    </a:lnR>
                    <a:lnT>
                      <a:noFill/>
                    </a:lnT>
                    <a:lnB>
                      <a:noFill/>
                    </a:lnB>
                    <a:solidFill>
                      <a:srgbClr val="D9E1F2"/>
                    </a:solidFill>
                  </a:tcPr>
                </a:tc>
                <a:tc>
                  <a:txBody>
                    <a:bodyPr/>
                    <a:lstStyle/>
                    <a:p>
                      <a:pPr algn="r" fontAlgn="b"/>
                      <a:r>
                        <a:rPr lang="en-AU" sz="1100" b="1" i="0" u="none" strike="noStrike" dirty="0">
                          <a:solidFill>
                            <a:srgbClr val="000000"/>
                          </a:solidFill>
                          <a:effectLst/>
                          <a:latin typeface="Calibri" panose="020F0502020204030204" pitchFamily="34" charset="0"/>
                        </a:rPr>
                        <a:t>16</a:t>
                      </a:r>
                    </a:p>
                  </a:txBody>
                  <a:tcPr marL="6350" marR="6350" marT="6350" anchor="b">
                    <a:lnL>
                      <a:noFill/>
                    </a:lnL>
                    <a:lnR>
                      <a:noFill/>
                    </a:lnR>
                    <a:lnT>
                      <a:noFill/>
                    </a:lnT>
                    <a:lnB>
                      <a:noFill/>
                    </a:lnB>
                    <a:solidFill>
                      <a:srgbClr val="D9E1F2"/>
                    </a:solidFill>
                  </a:tcPr>
                </a:tc>
                <a:extLst>
                  <a:ext uri="{0D108BD9-81ED-4DB2-BD59-A6C34878D82A}">
                    <a16:rowId xmlns:a16="http://schemas.microsoft.com/office/drawing/2014/main" val="1515030636"/>
                  </a:ext>
                </a:extLst>
              </a:tr>
            </a:tbl>
          </a:graphicData>
        </a:graphic>
      </p:graphicFrame>
    </p:spTree>
    <p:extLst>
      <p:ext uri="{BB962C8B-B14F-4D97-AF65-F5344CB8AC3E}">
        <p14:creationId xmlns:p14="http://schemas.microsoft.com/office/powerpoint/2010/main" val="4006076684"/>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277EBF-2535-4910-80E8-064E3E9DE825}"/>
              </a:ext>
            </a:extLst>
          </p:cNvPr>
          <p:cNvSpPr>
            <a:spLocks noGrp="1"/>
          </p:cNvSpPr>
          <p:nvPr>
            <p:ph type="title"/>
          </p:nvPr>
        </p:nvSpPr>
        <p:spPr>
          <a:xfrm>
            <a:off x="691376" y="390719"/>
            <a:ext cx="10783229" cy="634892"/>
          </a:xfrm>
        </p:spPr>
        <p:txBody>
          <a:bodyPr/>
          <a:lstStyle/>
          <a:p>
            <a:r>
              <a:rPr lang="en-AU" sz="2800" dirty="0"/>
              <a:t>Vulnerability I4.1 RDP - Decisions</a:t>
            </a:r>
          </a:p>
        </p:txBody>
      </p:sp>
      <p:sp>
        <p:nvSpPr>
          <p:cNvPr id="2" name="Slide Number Placeholder 1">
            <a:extLst>
              <a:ext uri="{FF2B5EF4-FFF2-40B4-BE49-F238E27FC236}">
                <a16:creationId xmlns:a16="http://schemas.microsoft.com/office/drawing/2014/main" id="{952B7134-1B67-4A3C-139C-0CEE41F13129}"/>
              </a:ext>
            </a:extLst>
          </p:cNvPr>
          <p:cNvSpPr>
            <a:spLocks noGrp="1"/>
          </p:cNvSpPr>
          <p:nvPr>
            <p:ph type="sldNum" sz="quarter" idx="10"/>
          </p:nvPr>
        </p:nvSpPr>
        <p:spPr/>
        <p:txBody>
          <a:bodyPr/>
          <a:lstStyle/>
          <a:p>
            <a:fld id="{876872E1-3CB8-45EA-A826-1429BD5BE353}" type="slidenum">
              <a:rPr lang="en-CA" smtClean="0"/>
              <a:pPr/>
              <a:t>19</a:t>
            </a:fld>
            <a:endParaRPr lang="en-CA"/>
          </a:p>
        </p:txBody>
      </p:sp>
      <p:sp>
        <p:nvSpPr>
          <p:cNvPr id="11" name="TextBox 10">
            <a:extLst>
              <a:ext uri="{FF2B5EF4-FFF2-40B4-BE49-F238E27FC236}">
                <a16:creationId xmlns:a16="http://schemas.microsoft.com/office/drawing/2014/main" id="{676DAEDD-90AB-F582-7032-651FBEE37FB1}"/>
              </a:ext>
            </a:extLst>
          </p:cNvPr>
          <p:cNvSpPr txBox="1"/>
          <p:nvPr/>
        </p:nvSpPr>
        <p:spPr>
          <a:xfrm>
            <a:off x="691376" y="1281953"/>
            <a:ext cx="10461726" cy="2915728"/>
          </a:xfrm>
          <a:prstGeom prst="rect">
            <a:avLst/>
          </a:prstGeom>
          <a:noFill/>
        </p:spPr>
        <p:txBody>
          <a:bodyPr wrap="none" lIns="0" tIns="0" rIns="0" bIns="0" rtlCol="0">
            <a:noAutofit/>
          </a:bodyPr>
          <a:lstStyle/>
          <a:p>
            <a:pPr marL="342900" indent="-342900" algn="l" defTabSz="228600">
              <a:spcAft>
                <a:spcPts val="1200"/>
              </a:spcAft>
              <a:buFont typeface="Arial" panose="020B0604020202020204" pitchFamily="34" charset="0"/>
              <a:buChar char="•"/>
            </a:pPr>
            <a:r>
              <a:rPr lang="en-AU" noProof="0" dirty="0"/>
              <a:t>Agreement on baseline server?</a:t>
            </a:r>
          </a:p>
          <a:p>
            <a:pPr marL="342900" indent="-342900" algn="l" defTabSz="228600">
              <a:spcAft>
                <a:spcPts val="1200"/>
              </a:spcAft>
              <a:buFont typeface="Arial" panose="020B0604020202020204" pitchFamily="34" charset="0"/>
              <a:buChar char="•"/>
            </a:pPr>
            <a:r>
              <a:rPr lang="en-AU" dirty="0"/>
              <a:t>Rio to advise</a:t>
            </a:r>
            <a:r>
              <a:rPr lang="en-AU" noProof="0" dirty="0"/>
              <a:t> with the list of pilot servers in non-prod/prod environment?</a:t>
            </a:r>
          </a:p>
          <a:p>
            <a:pPr marL="342900" indent="-342900" algn="l" defTabSz="228600">
              <a:spcAft>
                <a:spcPts val="1200"/>
              </a:spcAft>
              <a:buFont typeface="Arial" panose="020B0604020202020204" pitchFamily="34" charset="0"/>
              <a:buChar char="•"/>
            </a:pPr>
            <a:r>
              <a:rPr lang="en-AU" noProof="0" dirty="0"/>
              <a:t>Vulnerability fix validation(success/failed) – App owner, Helpdesk or Rio Server owners?</a:t>
            </a:r>
          </a:p>
          <a:p>
            <a:pPr marL="342900" indent="-342900" algn="l" defTabSz="228600">
              <a:spcAft>
                <a:spcPts val="1200"/>
              </a:spcAft>
              <a:buFont typeface="Arial" panose="020B0604020202020204" pitchFamily="34" charset="0"/>
              <a:buChar char="•"/>
            </a:pPr>
            <a:r>
              <a:rPr lang="en-AU" noProof="0" dirty="0"/>
              <a:t>Rio to advise on servers with exception (missing App Owners information in CMDB).</a:t>
            </a:r>
          </a:p>
          <a:p>
            <a:pPr marL="342900" indent="-342900" algn="l" defTabSz="228600">
              <a:spcAft>
                <a:spcPts val="1200"/>
              </a:spcAft>
              <a:buFont typeface="Arial" panose="020B0604020202020204" pitchFamily="34" charset="0"/>
              <a:buChar char="•"/>
            </a:pPr>
            <a:r>
              <a:rPr lang="en-AU" dirty="0"/>
              <a:t>Rio to advise if server team will be available, if reboot or any other assistance is required during the </a:t>
            </a:r>
          </a:p>
          <a:p>
            <a:pPr algn="l" defTabSz="228600">
              <a:spcAft>
                <a:spcPts val="1200"/>
              </a:spcAft>
            </a:pPr>
            <a:r>
              <a:rPr lang="en-AU" dirty="0"/>
              <a:t>      change window</a:t>
            </a:r>
          </a:p>
          <a:p>
            <a:pPr algn="l" defTabSz="228600">
              <a:spcAft>
                <a:spcPts val="1200"/>
              </a:spcAft>
            </a:pPr>
            <a:r>
              <a:rPr lang="en-AU" dirty="0">
                <a:solidFill>
                  <a:srgbClr val="FF0000"/>
                </a:solidFill>
              </a:rPr>
              <a:t>Alex to update remaining questions specific to RDP</a:t>
            </a:r>
          </a:p>
          <a:p>
            <a:pPr algn="l" defTabSz="228600">
              <a:spcAft>
                <a:spcPts val="1200"/>
              </a:spcAft>
            </a:pPr>
            <a:endParaRPr lang="en-AU" noProof="0" dirty="0"/>
          </a:p>
        </p:txBody>
      </p:sp>
    </p:spTree>
    <p:extLst>
      <p:ext uri="{BB962C8B-B14F-4D97-AF65-F5344CB8AC3E}">
        <p14:creationId xmlns:p14="http://schemas.microsoft.com/office/powerpoint/2010/main" val="37801437"/>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014A0EB-4202-0DB0-C5D0-6240AEA2B7DA}"/>
              </a:ext>
            </a:extLst>
          </p:cNvPr>
          <p:cNvSpPr>
            <a:spLocks noGrp="1"/>
          </p:cNvSpPr>
          <p:nvPr>
            <p:ph idx="1"/>
          </p:nvPr>
        </p:nvSpPr>
        <p:spPr/>
        <p:txBody>
          <a:bodyPr/>
          <a:lstStyle/>
          <a:p>
            <a:pPr marL="457200"/>
            <a:r>
              <a:rPr lang="en-AU" sz="1800" dirty="0">
                <a:solidFill>
                  <a:srgbClr val="000000"/>
                </a:solidFill>
                <a:effectLst/>
                <a:latin typeface="Arial" panose="020B0604020202020204" pitchFamily="34" charset="0"/>
                <a:ea typeface="Calibri" panose="020F0502020204030204" pitchFamily="34" charset="0"/>
              </a:rPr>
              <a:t>1. How many servers based on scan reports </a:t>
            </a:r>
          </a:p>
          <a:p>
            <a:pPr marL="457200"/>
            <a:r>
              <a:rPr lang="en-AU" sz="1800" dirty="0">
                <a:solidFill>
                  <a:srgbClr val="000000"/>
                </a:solidFill>
                <a:effectLst/>
                <a:latin typeface="Arial" panose="020B0604020202020204" pitchFamily="34" charset="0"/>
                <a:ea typeface="Calibri" panose="020F0502020204030204" pitchFamily="34" charset="0"/>
              </a:rPr>
              <a:t>2. Baseline servers depending on report findings </a:t>
            </a:r>
          </a:p>
          <a:p>
            <a:pPr marL="457200"/>
            <a:r>
              <a:rPr lang="en-AU" sz="1800" dirty="0">
                <a:solidFill>
                  <a:srgbClr val="000000"/>
                </a:solidFill>
                <a:effectLst/>
                <a:latin typeface="Arial" panose="020B0604020202020204" pitchFamily="34" charset="0"/>
                <a:ea typeface="Calibri" panose="020F0502020204030204" pitchFamily="34" charset="0"/>
              </a:rPr>
              <a:t>3. O/S 2008 / 2012 / 2016 / 2019 </a:t>
            </a:r>
          </a:p>
          <a:p>
            <a:pPr marL="457200"/>
            <a:r>
              <a:rPr lang="en-AU" sz="1800" dirty="0">
                <a:solidFill>
                  <a:srgbClr val="000000"/>
                </a:solidFill>
                <a:effectLst/>
                <a:latin typeface="Arial" panose="020B0604020202020204" pitchFamily="34" charset="0"/>
                <a:ea typeface="Calibri" panose="020F0502020204030204" pitchFamily="34" charset="0"/>
              </a:rPr>
              <a:t>4. Identify Application Owner / Server Owner </a:t>
            </a:r>
          </a:p>
        </p:txBody>
      </p:sp>
      <p:sp>
        <p:nvSpPr>
          <p:cNvPr id="3" name="Title 2">
            <a:extLst>
              <a:ext uri="{FF2B5EF4-FFF2-40B4-BE49-F238E27FC236}">
                <a16:creationId xmlns:a16="http://schemas.microsoft.com/office/drawing/2014/main" id="{D06EF66C-8D83-479F-92BC-31313F66C7E1}"/>
              </a:ext>
            </a:extLst>
          </p:cNvPr>
          <p:cNvSpPr>
            <a:spLocks noGrp="1"/>
          </p:cNvSpPr>
          <p:nvPr>
            <p:ph type="title"/>
          </p:nvPr>
        </p:nvSpPr>
        <p:spPr/>
        <p:txBody>
          <a:bodyPr/>
          <a:lstStyle/>
          <a:p>
            <a:r>
              <a:rPr lang="en-AU" dirty="0"/>
              <a:t>Agenda</a:t>
            </a:r>
          </a:p>
        </p:txBody>
      </p:sp>
      <p:sp>
        <p:nvSpPr>
          <p:cNvPr id="2" name="Slide Number Placeholder 1">
            <a:extLst>
              <a:ext uri="{FF2B5EF4-FFF2-40B4-BE49-F238E27FC236}">
                <a16:creationId xmlns:a16="http://schemas.microsoft.com/office/drawing/2014/main" id="{9766C868-6B31-9968-E095-B3500E3842AC}"/>
              </a:ext>
            </a:extLst>
          </p:cNvPr>
          <p:cNvSpPr>
            <a:spLocks noGrp="1"/>
          </p:cNvSpPr>
          <p:nvPr>
            <p:ph type="sldNum" sz="quarter" idx="10"/>
          </p:nvPr>
        </p:nvSpPr>
        <p:spPr>
          <a:prstGeom prst="rect">
            <a:avLst/>
          </a:prstGeom>
        </p:spPr>
        <p:txBody>
          <a:bodyPr/>
          <a:lstStyle/>
          <a:p>
            <a:fld id="{0EE23A24-5E29-4F5A-B780-9568AE9A51DD}" type="slidenum">
              <a:rPr lang="en-US" smtClean="0"/>
              <a:pPr/>
              <a:t>2</a:t>
            </a:fld>
            <a:endParaRPr lang="en-US"/>
          </a:p>
        </p:txBody>
      </p:sp>
    </p:spTree>
    <p:extLst>
      <p:ext uri="{BB962C8B-B14F-4D97-AF65-F5344CB8AC3E}">
        <p14:creationId xmlns:p14="http://schemas.microsoft.com/office/powerpoint/2010/main" val="2789299148"/>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02302464-95E1-4D00-A4FB-B08791DF87BF}"/>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06" imgH="306" progId="TCLayout.ActiveDocument.1">
                  <p:embed/>
                </p:oleObj>
              </mc:Choice>
              <mc:Fallback>
                <p:oleObj name="think-cell Slide" r:id="rId4" imgW="306" imgH="306" progId="TCLayout.ActiveDocument.1">
                  <p:embed/>
                  <p:pic>
                    <p:nvPicPr>
                      <p:cNvPr id="7" name="Object 6" hidden="1">
                        <a:extLst>
                          <a:ext uri="{FF2B5EF4-FFF2-40B4-BE49-F238E27FC236}">
                            <a16:creationId xmlns:a16="http://schemas.microsoft.com/office/drawing/2014/main" id="{02302464-95E1-4D00-A4FB-B08791DF87BF}"/>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6" name="Title 5">
            <a:extLst>
              <a:ext uri="{FF2B5EF4-FFF2-40B4-BE49-F238E27FC236}">
                <a16:creationId xmlns:a16="http://schemas.microsoft.com/office/drawing/2014/main" id="{ADD7D3D0-A076-4CAC-8EBC-578C414319BE}"/>
              </a:ext>
            </a:extLst>
          </p:cNvPr>
          <p:cNvSpPr>
            <a:spLocks noGrp="1"/>
          </p:cNvSpPr>
          <p:nvPr>
            <p:ph type="title"/>
          </p:nvPr>
        </p:nvSpPr>
        <p:spPr/>
        <p:txBody>
          <a:bodyPr/>
          <a:lstStyle/>
          <a:p>
            <a:r>
              <a:rPr lang="en-US" sz="2800" dirty="0"/>
              <a:t>Next Steps</a:t>
            </a:r>
            <a:endParaRPr lang="en-AU" sz="3600" dirty="0"/>
          </a:p>
        </p:txBody>
      </p:sp>
      <p:grpSp>
        <p:nvGrpSpPr>
          <p:cNvPr id="238" name="Group 237">
            <a:extLst>
              <a:ext uri="{FF2B5EF4-FFF2-40B4-BE49-F238E27FC236}">
                <a16:creationId xmlns:a16="http://schemas.microsoft.com/office/drawing/2014/main" id="{C3A95B6D-E9FA-4D40-B76F-20DFAA8FC6D9}"/>
              </a:ext>
            </a:extLst>
          </p:cNvPr>
          <p:cNvGrpSpPr/>
          <p:nvPr/>
        </p:nvGrpSpPr>
        <p:grpSpPr>
          <a:xfrm>
            <a:off x="2726638" y="-11433785"/>
            <a:ext cx="2010399" cy="24596"/>
            <a:chOff x="399776" y="2775464"/>
            <a:chExt cx="1343026" cy="24596"/>
          </a:xfrm>
        </p:grpSpPr>
        <p:cxnSp>
          <p:nvCxnSpPr>
            <p:cNvPr id="239" name="Straight Connector 238">
              <a:extLst>
                <a:ext uri="{FF2B5EF4-FFF2-40B4-BE49-F238E27FC236}">
                  <a16:creationId xmlns:a16="http://schemas.microsoft.com/office/drawing/2014/main" id="{E0E009CD-DF09-440D-8728-75838E4AB5EA}"/>
                </a:ext>
              </a:extLst>
            </p:cNvPr>
            <p:cNvCxnSpPr>
              <a:cxnSpLocks/>
            </p:cNvCxnSpPr>
            <p:nvPr/>
          </p:nvCxnSpPr>
          <p:spPr>
            <a:xfrm>
              <a:off x="399776" y="2791427"/>
              <a:ext cx="1343026" cy="0"/>
            </a:xfrm>
            <a:prstGeom prst="line">
              <a:avLst/>
            </a:prstGeom>
            <a:ln w="12700">
              <a:headEnd type="oval"/>
              <a:tailEnd type="oval"/>
            </a:ln>
          </p:spPr>
          <p:style>
            <a:lnRef idx="1">
              <a:schemeClr val="accent1"/>
            </a:lnRef>
            <a:fillRef idx="0">
              <a:schemeClr val="accent1"/>
            </a:fillRef>
            <a:effectRef idx="0">
              <a:schemeClr val="accent1"/>
            </a:effectRef>
            <a:fontRef idx="minor">
              <a:schemeClr val="tx1"/>
            </a:fontRef>
          </p:style>
        </p:cxnSp>
        <p:sp>
          <p:nvSpPr>
            <p:cNvPr id="240" name="TextBox 239">
              <a:extLst>
                <a:ext uri="{FF2B5EF4-FFF2-40B4-BE49-F238E27FC236}">
                  <a16:creationId xmlns:a16="http://schemas.microsoft.com/office/drawing/2014/main" id="{9F31A69C-59F8-4D5D-B5A9-495532564F30}"/>
                </a:ext>
              </a:extLst>
            </p:cNvPr>
            <p:cNvSpPr txBox="1"/>
            <p:nvPr/>
          </p:nvSpPr>
          <p:spPr>
            <a:xfrm>
              <a:off x="520046" y="2775464"/>
              <a:ext cx="1069989" cy="24596"/>
            </a:xfrm>
            <a:prstGeom prst="rect">
              <a:avLst/>
            </a:prstGeom>
            <a:solidFill>
              <a:schemeClr val="bg1">
                <a:lumMod val="95000"/>
              </a:schemeClr>
            </a:solidFill>
          </p:spPr>
          <p:txBody>
            <a:bodyPr wrap="square" lIns="36000" tIns="36000" rIns="36000" bIns="36000" rtlCol="0">
              <a:spAutoFit/>
            </a:bodyPr>
            <a:lstStyle>
              <a:defPPr>
                <a:defRPr lang="en-US"/>
              </a:defPPr>
              <a:lvl1pPr algn="r">
                <a:defRPr sz="600">
                  <a:latin typeface="Segoe UI Semilight" panose="020B0402040204020203" pitchFamily="34" charset="0"/>
                  <a:cs typeface="Segoe UI Semilight" panose="020B0402040204020203"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b="0" i="0" u="none" strike="noStrike" kern="1200" cap="none" spc="0" normalizeH="0" baseline="0" noProof="0">
                  <a:ln>
                    <a:noFill/>
                  </a:ln>
                  <a:solidFill>
                    <a:srgbClr val="FF5800"/>
                  </a:solidFill>
                  <a:effectLst/>
                  <a:uLnTx/>
                  <a:uFillTx/>
                  <a:latin typeface="Segoe UI Semilight" panose="020B0402040204020203" pitchFamily="34" charset="0"/>
                  <a:ea typeface="+mn-ea"/>
                  <a:cs typeface="Segoe UI Semilight" panose="020B0402040204020203" pitchFamily="34" charset="0"/>
                </a:rPr>
                <a:t>Build remediation artefacts</a:t>
              </a:r>
            </a:p>
          </p:txBody>
        </p:sp>
      </p:grpSp>
      <p:grpSp>
        <p:nvGrpSpPr>
          <p:cNvPr id="99" name="Group 98">
            <a:extLst>
              <a:ext uri="{FF2B5EF4-FFF2-40B4-BE49-F238E27FC236}">
                <a16:creationId xmlns:a16="http://schemas.microsoft.com/office/drawing/2014/main" id="{E7208112-0021-4509-A748-047E6F786998}"/>
              </a:ext>
            </a:extLst>
          </p:cNvPr>
          <p:cNvGrpSpPr/>
          <p:nvPr/>
        </p:nvGrpSpPr>
        <p:grpSpPr>
          <a:xfrm>
            <a:off x="2713824" y="-10481886"/>
            <a:ext cx="2010399" cy="24596"/>
            <a:chOff x="399776" y="2775464"/>
            <a:chExt cx="1343026" cy="24596"/>
          </a:xfrm>
        </p:grpSpPr>
        <p:cxnSp>
          <p:nvCxnSpPr>
            <p:cNvPr id="107" name="Straight Connector 106">
              <a:extLst>
                <a:ext uri="{FF2B5EF4-FFF2-40B4-BE49-F238E27FC236}">
                  <a16:creationId xmlns:a16="http://schemas.microsoft.com/office/drawing/2014/main" id="{EFD3E219-B158-4F0B-8611-AC5D9DD02B2E}"/>
                </a:ext>
              </a:extLst>
            </p:cNvPr>
            <p:cNvCxnSpPr>
              <a:cxnSpLocks/>
            </p:cNvCxnSpPr>
            <p:nvPr/>
          </p:nvCxnSpPr>
          <p:spPr>
            <a:xfrm>
              <a:off x="399776" y="2791427"/>
              <a:ext cx="1343026" cy="0"/>
            </a:xfrm>
            <a:prstGeom prst="line">
              <a:avLst/>
            </a:prstGeom>
            <a:ln w="12700">
              <a:headEnd type="oval"/>
              <a:tailEnd type="oval"/>
            </a:ln>
          </p:spPr>
          <p:style>
            <a:lnRef idx="1">
              <a:schemeClr val="accent1"/>
            </a:lnRef>
            <a:fillRef idx="0">
              <a:schemeClr val="accent1"/>
            </a:fillRef>
            <a:effectRef idx="0">
              <a:schemeClr val="accent1"/>
            </a:effectRef>
            <a:fontRef idx="minor">
              <a:schemeClr val="tx1"/>
            </a:fontRef>
          </p:style>
        </p:cxnSp>
        <p:sp>
          <p:nvSpPr>
            <p:cNvPr id="108" name="TextBox 107">
              <a:extLst>
                <a:ext uri="{FF2B5EF4-FFF2-40B4-BE49-F238E27FC236}">
                  <a16:creationId xmlns:a16="http://schemas.microsoft.com/office/drawing/2014/main" id="{E4B6AE65-AE5C-438A-A8AD-9AB1C5DD63E4}"/>
                </a:ext>
              </a:extLst>
            </p:cNvPr>
            <p:cNvSpPr txBox="1"/>
            <p:nvPr/>
          </p:nvSpPr>
          <p:spPr>
            <a:xfrm>
              <a:off x="520046" y="2775464"/>
              <a:ext cx="1069989" cy="24596"/>
            </a:xfrm>
            <a:prstGeom prst="rect">
              <a:avLst/>
            </a:prstGeom>
            <a:solidFill>
              <a:schemeClr val="bg1">
                <a:lumMod val="95000"/>
              </a:schemeClr>
            </a:solidFill>
          </p:spPr>
          <p:txBody>
            <a:bodyPr wrap="square" lIns="36000" tIns="36000" rIns="36000" bIns="36000" rtlCol="0">
              <a:spAutoFit/>
            </a:bodyPr>
            <a:lstStyle>
              <a:defPPr>
                <a:defRPr lang="en-US"/>
              </a:defPPr>
              <a:lvl1pPr algn="r">
                <a:defRPr sz="600">
                  <a:latin typeface="Segoe UI Semilight" panose="020B0402040204020203" pitchFamily="34" charset="0"/>
                  <a:cs typeface="Segoe UI Semilight" panose="020B0402040204020203"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b="0" i="0" u="none" strike="noStrike" kern="1200" cap="none" spc="0" normalizeH="0" baseline="0" noProof="0">
                  <a:ln>
                    <a:noFill/>
                  </a:ln>
                  <a:solidFill>
                    <a:srgbClr val="FF5800"/>
                  </a:solidFill>
                  <a:effectLst/>
                  <a:uLnTx/>
                  <a:uFillTx/>
                  <a:latin typeface="Segoe UI Semilight" panose="020B0402040204020203" pitchFamily="34" charset="0"/>
                  <a:ea typeface="+mn-ea"/>
                  <a:cs typeface="Segoe UI Semilight" panose="020B0402040204020203" pitchFamily="34" charset="0"/>
                </a:rPr>
                <a:t>Roll out Plan</a:t>
              </a:r>
            </a:p>
          </p:txBody>
        </p:sp>
      </p:grpSp>
      <p:sp>
        <p:nvSpPr>
          <p:cNvPr id="3" name="TextBox 2">
            <a:extLst>
              <a:ext uri="{FF2B5EF4-FFF2-40B4-BE49-F238E27FC236}">
                <a16:creationId xmlns:a16="http://schemas.microsoft.com/office/drawing/2014/main" id="{42959803-1939-A94C-54DD-1D8AECC2179A}"/>
              </a:ext>
            </a:extLst>
          </p:cNvPr>
          <p:cNvSpPr txBox="1"/>
          <p:nvPr/>
        </p:nvSpPr>
        <p:spPr>
          <a:xfrm>
            <a:off x="691376" y="1166257"/>
            <a:ext cx="4343223" cy="1173531"/>
          </a:xfrm>
          <a:prstGeom prst="rect">
            <a:avLst/>
          </a:prstGeom>
          <a:noFill/>
        </p:spPr>
        <p:txBody>
          <a:bodyPr wrap="none" lIns="0" tIns="0" rIns="0" bIns="0" rtlCol="0">
            <a:noAutofit/>
          </a:bodyPr>
          <a:lstStyle/>
          <a:p>
            <a:pPr marL="342900" indent="-342900" algn="l" defTabSz="228600">
              <a:spcAft>
                <a:spcPts val="1200"/>
              </a:spcAft>
              <a:buFont typeface="+mj-lt"/>
              <a:buAutoNum type="arabicPeriod"/>
            </a:pPr>
            <a:r>
              <a:rPr lang="en-AU" noProof="0" dirty="0"/>
              <a:t>Prepare deployment plan</a:t>
            </a:r>
          </a:p>
          <a:p>
            <a:pPr marL="342900" indent="-342900" algn="l" defTabSz="228600">
              <a:spcAft>
                <a:spcPts val="1200"/>
              </a:spcAft>
              <a:buFont typeface="+mj-lt"/>
              <a:buAutoNum type="arabicPeriod"/>
            </a:pPr>
            <a:r>
              <a:rPr lang="en-AU" noProof="0" dirty="0"/>
              <a:t>Raise changes for baselined server</a:t>
            </a:r>
          </a:p>
        </p:txBody>
      </p:sp>
    </p:spTree>
    <p:extLst>
      <p:ext uri="{BB962C8B-B14F-4D97-AF65-F5344CB8AC3E}">
        <p14:creationId xmlns:p14="http://schemas.microsoft.com/office/powerpoint/2010/main" val="3920466892"/>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014A0EB-4202-0DB0-C5D0-6240AEA2B7DA}"/>
              </a:ext>
            </a:extLst>
          </p:cNvPr>
          <p:cNvSpPr>
            <a:spLocks noGrp="1"/>
          </p:cNvSpPr>
          <p:nvPr>
            <p:ph idx="1"/>
          </p:nvPr>
        </p:nvSpPr>
        <p:spPr/>
        <p:txBody>
          <a:bodyPr/>
          <a:lstStyle/>
          <a:p>
            <a:pPr marL="457200"/>
            <a:r>
              <a:rPr lang="en-US" sz="1600" b="0" i="0" dirty="0">
                <a:solidFill>
                  <a:srgbClr val="242424"/>
                </a:solidFill>
                <a:effectLst/>
                <a:latin typeface="-apple-system"/>
              </a:rPr>
              <a:t>This engagement focuses on deployment of additional security measures on operating systems which cannot be decommissioned due to business and operational restrictions.</a:t>
            </a:r>
          </a:p>
          <a:p>
            <a:pPr marL="457200"/>
            <a:br>
              <a:rPr lang="en-US" sz="1600" dirty="0"/>
            </a:br>
            <a:r>
              <a:rPr lang="en-US" sz="1600" b="0" i="0" dirty="0">
                <a:solidFill>
                  <a:srgbClr val="242424"/>
                </a:solidFill>
                <a:effectLst/>
                <a:latin typeface="-apple-system"/>
              </a:rPr>
              <a:t>In order to provide additional security capabilities on Corp Windows server 2003/2008 Application Servers Rio has procured licenses for Red Cloak Endpoint Detection and Response (EDR). Before commencing deployment and configuration of Red Cloak, it is necessary to review of current Endpoint Detection and Response (EDR) solution.</a:t>
            </a:r>
            <a:br>
              <a:rPr lang="en-US" sz="1600" dirty="0"/>
            </a:br>
            <a:r>
              <a:rPr lang="en-US" sz="1600" b="0" i="0" dirty="0">
                <a:solidFill>
                  <a:srgbClr val="242424"/>
                </a:solidFill>
                <a:effectLst/>
                <a:latin typeface="-apple-system"/>
              </a:rPr>
              <a:t>This discovery workshop is aimed to capture features, configuration to make an informed decision while deploying Red Cloak on Corp Windows server 203/2008 Application Servers .</a:t>
            </a:r>
            <a:endParaRPr lang="en-AU" sz="1800" dirty="0">
              <a:solidFill>
                <a:srgbClr val="000000"/>
              </a:solidFill>
              <a:effectLst/>
              <a:latin typeface="Arial" panose="020B0604020202020204" pitchFamily="34" charset="0"/>
              <a:ea typeface="Calibri" panose="020F0502020204030204" pitchFamily="34" charset="0"/>
            </a:endParaRPr>
          </a:p>
        </p:txBody>
      </p:sp>
      <p:sp>
        <p:nvSpPr>
          <p:cNvPr id="3" name="Title 2">
            <a:extLst>
              <a:ext uri="{FF2B5EF4-FFF2-40B4-BE49-F238E27FC236}">
                <a16:creationId xmlns:a16="http://schemas.microsoft.com/office/drawing/2014/main" id="{D06EF66C-8D83-479F-92BC-31313F66C7E1}"/>
              </a:ext>
            </a:extLst>
          </p:cNvPr>
          <p:cNvSpPr>
            <a:spLocks noGrp="1"/>
          </p:cNvSpPr>
          <p:nvPr>
            <p:ph type="title"/>
          </p:nvPr>
        </p:nvSpPr>
        <p:spPr/>
        <p:txBody>
          <a:bodyPr/>
          <a:lstStyle/>
          <a:p>
            <a:r>
              <a:rPr lang="en-AU" dirty="0"/>
              <a:t>Overview</a:t>
            </a:r>
          </a:p>
        </p:txBody>
      </p:sp>
      <p:sp>
        <p:nvSpPr>
          <p:cNvPr id="2" name="Slide Number Placeholder 1">
            <a:extLst>
              <a:ext uri="{FF2B5EF4-FFF2-40B4-BE49-F238E27FC236}">
                <a16:creationId xmlns:a16="http://schemas.microsoft.com/office/drawing/2014/main" id="{9766C868-6B31-9968-E095-B3500E3842AC}"/>
              </a:ext>
            </a:extLst>
          </p:cNvPr>
          <p:cNvSpPr>
            <a:spLocks noGrp="1"/>
          </p:cNvSpPr>
          <p:nvPr>
            <p:ph type="sldNum" sz="quarter" idx="10"/>
          </p:nvPr>
        </p:nvSpPr>
        <p:spPr>
          <a:prstGeom prst="rect">
            <a:avLst/>
          </a:prstGeom>
        </p:spPr>
        <p:txBody>
          <a:bodyPr/>
          <a:lstStyle/>
          <a:p>
            <a:fld id="{0EE23A24-5E29-4F5A-B780-9568AE9A51DD}" type="slidenum">
              <a:rPr lang="en-US" smtClean="0"/>
              <a:pPr/>
              <a:t>3</a:t>
            </a:fld>
            <a:endParaRPr lang="en-US"/>
          </a:p>
        </p:txBody>
      </p:sp>
    </p:spTree>
    <p:extLst>
      <p:ext uri="{BB962C8B-B14F-4D97-AF65-F5344CB8AC3E}">
        <p14:creationId xmlns:p14="http://schemas.microsoft.com/office/powerpoint/2010/main" val="785039510"/>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277EBF-2535-4910-80E8-064E3E9DE825}"/>
              </a:ext>
            </a:extLst>
          </p:cNvPr>
          <p:cNvSpPr>
            <a:spLocks noGrp="1"/>
          </p:cNvSpPr>
          <p:nvPr>
            <p:ph type="title"/>
          </p:nvPr>
        </p:nvSpPr>
        <p:spPr/>
        <p:txBody>
          <a:bodyPr/>
          <a:lstStyle/>
          <a:p>
            <a:r>
              <a:rPr lang="en-AU" sz="2800" dirty="0"/>
              <a:t>Vulnerability A3.1 Clear Text Password (CTP) - Overview</a:t>
            </a:r>
          </a:p>
        </p:txBody>
      </p:sp>
      <p:sp>
        <p:nvSpPr>
          <p:cNvPr id="2" name="Slide Number Placeholder 1">
            <a:extLst>
              <a:ext uri="{FF2B5EF4-FFF2-40B4-BE49-F238E27FC236}">
                <a16:creationId xmlns:a16="http://schemas.microsoft.com/office/drawing/2014/main" id="{952B7134-1B67-4A3C-139C-0CEE41F13129}"/>
              </a:ext>
            </a:extLst>
          </p:cNvPr>
          <p:cNvSpPr>
            <a:spLocks noGrp="1"/>
          </p:cNvSpPr>
          <p:nvPr>
            <p:ph type="sldNum" sz="quarter" idx="10"/>
          </p:nvPr>
        </p:nvSpPr>
        <p:spPr/>
        <p:txBody>
          <a:bodyPr/>
          <a:lstStyle/>
          <a:p>
            <a:fld id="{876872E1-3CB8-45EA-A826-1429BD5BE353}" type="slidenum">
              <a:rPr lang="en-CA" smtClean="0"/>
              <a:pPr/>
              <a:t>4</a:t>
            </a:fld>
            <a:endParaRPr lang="en-CA"/>
          </a:p>
        </p:txBody>
      </p:sp>
      <p:graphicFrame>
        <p:nvGraphicFramePr>
          <p:cNvPr id="6" name="Table 5">
            <a:extLst>
              <a:ext uri="{FF2B5EF4-FFF2-40B4-BE49-F238E27FC236}">
                <a16:creationId xmlns:a16="http://schemas.microsoft.com/office/drawing/2014/main" id="{C9095BEE-4139-935A-5996-09A827EA6F99}"/>
              </a:ext>
            </a:extLst>
          </p:cNvPr>
          <p:cNvGraphicFramePr>
            <a:graphicFrameLocks noGrp="1"/>
          </p:cNvGraphicFramePr>
          <p:nvPr>
            <p:extLst>
              <p:ext uri="{D42A27DB-BD31-4B8C-83A1-F6EECF244321}">
                <p14:modId xmlns:p14="http://schemas.microsoft.com/office/powerpoint/2010/main" val="570150866"/>
              </p:ext>
            </p:extLst>
          </p:nvPr>
        </p:nvGraphicFramePr>
        <p:xfrm>
          <a:off x="503979" y="992046"/>
          <a:ext cx="3623178" cy="2139448"/>
        </p:xfrm>
        <a:graphic>
          <a:graphicData uri="http://schemas.openxmlformats.org/drawingml/2006/table">
            <a:tbl>
              <a:tblPr firstRow="1" bandRow="1"/>
              <a:tblGrid>
                <a:gridCol w="3623178">
                  <a:extLst>
                    <a:ext uri="{9D8B030D-6E8A-4147-A177-3AD203B41FA5}">
                      <a16:colId xmlns:a16="http://schemas.microsoft.com/office/drawing/2014/main" val="1758129201"/>
                    </a:ext>
                  </a:extLst>
                </a:gridCol>
              </a:tblGrid>
              <a:tr h="402088">
                <a:tc>
                  <a:txBody>
                    <a:bodyPr/>
                    <a:lstStyle>
                      <a:lvl1pPr marL="0" algn="l" defTabSz="914400" rtl="0" eaLnBrk="1" latinLnBrk="0" hangingPunct="1">
                        <a:defRPr sz="1800" b="1" kern="1200">
                          <a:solidFill>
                            <a:schemeClr val="tx1"/>
                          </a:solidFill>
                          <a:latin typeface="Graphik"/>
                        </a:defRPr>
                      </a:lvl1pPr>
                      <a:lvl2pPr marL="457200" algn="l" defTabSz="914400" rtl="0" eaLnBrk="1" latinLnBrk="0" hangingPunct="1">
                        <a:defRPr sz="1800" b="1" kern="1200">
                          <a:solidFill>
                            <a:schemeClr val="tx1"/>
                          </a:solidFill>
                          <a:latin typeface="Graphik"/>
                        </a:defRPr>
                      </a:lvl2pPr>
                      <a:lvl3pPr marL="914400" algn="l" defTabSz="914400" rtl="0" eaLnBrk="1" latinLnBrk="0" hangingPunct="1">
                        <a:defRPr sz="1800" b="1" kern="1200">
                          <a:solidFill>
                            <a:schemeClr val="tx1"/>
                          </a:solidFill>
                          <a:latin typeface="Graphik"/>
                        </a:defRPr>
                      </a:lvl3pPr>
                      <a:lvl4pPr marL="1371600" algn="l" defTabSz="914400" rtl="0" eaLnBrk="1" latinLnBrk="0" hangingPunct="1">
                        <a:defRPr sz="1800" b="1" kern="1200">
                          <a:solidFill>
                            <a:schemeClr val="tx1"/>
                          </a:solidFill>
                          <a:latin typeface="Graphik"/>
                        </a:defRPr>
                      </a:lvl4pPr>
                      <a:lvl5pPr marL="1828800" algn="l" defTabSz="914400" rtl="0" eaLnBrk="1" latinLnBrk="0" hangingPunct="1">
                        <a:defRPr sz="1800" b="1" kern="1200">
                          <a:solidFill>
                            <a:schemeClr val="tx1"/>
                          </a:solidFill>
                          <a:latin typeface="Graphik"/>
                        </a:defRPr>
                      </a:lvl5pPr>
                      <a:lvl6pPr marL="2286000" algn="l" defTabSz="914400" rtl="0" eaLnBrk="1" latinLnBrk="0" hangingPunct="1">
                        <a:defRPr sz="1800" b="1" kern="1200">
                          <a:solidFill>
                            <a:schemeClr val="tx1"/>
                          </a:solidFill>
                          <a:latin typeface="Graphik"/>
                        </a:defRPr>
                      </a:lvl6pPr>
                      <a:lvl7pPr marL="2743200" algn="l" defTabSz="914400" rtl="0" eaLnBrk="1" latinLnBrk="0" hangingPunct="1">
                        <a:defRPr sz="1800" b="1" kern="1200">
                          <a:solidFill>
                            <a:schemeClr val="tx1"/>
                          </a:solidFill>
                          <a:latin typeface="Graphik"/>
                        </a:defRPr>
                      </a:lvl7pPr>
                      <a:lvl8pPr marL="3200400" algn="l" defTabSz="914400" rtl="0" eaLnBrk="1" latinLnBrk="0" hangingPunct="1">
                        <a:defRPr sz="1800" b="1" kern="1200">
                          <a:solidFill>
                            <a:schemeClr val="tx1"/>
                          </a:solidFill>
                          <a:latin typeface="Graphik"/>
                        </a:defRPr>
                      </a:lvl8pPr>
                      <a:lvl9pPr marL="3657600" algn="l" defTabSz="914400" rtl="0" eaLnBrk="1" latinLnBrk="0" hangingPunct="1">
                        <a:defRPr sz="1800" b="1" kern="1200">
                          <a:solidFill>
                            <a:schemeClr val="tx1"/>
                          </a:solidFill>
                          <a:latin typeface="Graphik"/>
                        </a:defRPr>
                      </a:lvl9pPr>
                    </a:lstStyle>
                    <a:p>
                      <a:r>
                        <a:rPr lang="en-AU" dirty="0"/>
                        <a:t>Description and Cyber Risk</a:t>
                      </a:r>
                    </a:p>
                  </a:txBody>
                  <a:tcPr>
                    <a:lnL>
                      <a:noFill/>
                    </a:lnL>
                    <a:lnR>
                      <a:noFill/>
                    </a:lnR>
                    <a:lnT w="12700" cmpd="sng">
                      <a:solidFill>
                        <a:srgbClr val="000000"/>
                      </a:solidFill>
                    </a:lnT>
                    <a:lnB w="12700" cmpd="sng">
                      <a:solidFill>
                        <a:srgbClr val="000000"/>
                      </a:solidFill>
                    </a:lnB>
                    <a:lnTlToBr w="12700" cmpd="sng">
                      <a:noFill/>
                      <a:prstDash val="solid"/>
                    </a:lnTlToBr>
                    <a:lnBlToTr w="12700" cmpd="sng">
                      <a:noFill/>
                      <a:prstDash val="solid"/>
                    </a:lnBlToTr>
                    <a:noFill/>
                  </a:tcPr>
                </a:tc>
                <a:extLst>
                  <a:ext uri="{0D108BD9-81ED-4DB2-BD59-A6C34878D82A}">
                    <a16:rowId xmlns:a16="http://schemas.microsoft.com/office/drawing/2014/main" val="3315292100"/>
                  </a:ext>
                </a:extLst>
              </a:tr>
              <a:tr h="1608351">
                <a:tc>
                  <a:txBody>
                    <a:bodyPr/>
                    <a:lstStyle>
                      <a:lvl1pPr marL="0" algn="l" defTabSz="914400" rtl="0" eaLnBrk="1" latinLnBrk="0" hangingPunct="1">
                        <a:defRPr sz="1800" kern="1200">
                          <a:solidFill>
                            <a:schemeClr val="tx1"/>
                          </a:solidFill>
                          <a:latin typeface="Graphik"/>
                        </a:defRPr>
                      </a:lvl1pPr>
                      <a:lvl2pPr marL="457200" algn="l" defTabSz="914400" rtl="0" eaLnBrk="1" latinLnBrk="0" hangingPunct="1">
                        <a:defRPr sz="1800" kern="1200">
                          <a:solidFill>
                            <a:schemeClr val="tx1"/>
                          </a:solidFill>
                          <a:latin typeface="Graphik"/>
                        </a:defRPr>
                      </a:lvl2pPr>
                      <a:lvl3pPr marL="914400" algn="l" defTabSz="914400" rtl="0" eaLnBrk="1" latinLnBrk="0" hangingPunct="1">
                        <a:defRPr sz="1800" kern="1200">
                          <a:solidFill>
                            <a:schemeClr val="tx1"/>
                          </a:solidFill>
                          <a:latin typeface="Graphik"/>
                        </a:defRPr>
                      </a:lvl3pPr>
                      <a:lvl4pPr marL="1371600" algn="l" defTabSz="914400" rtl="0" eaLnBrk="1" latinLnBrk="0" hangingPunct="1">
                        <a:defRPr sz="1800" kern="1200">
                          <a:solidFill>
                            <a:schemeClr val="tx1"/>
                          </a:solidFill>
                          <a:latin typeface="Graphik"/>
                        </a:defRPr>
                      </a:lvl4pPr>
                      <a:lvl5pPr marL="1828800" algn="l" defTabSz="914400" rtl="0" eaLnBrk="1" latinLnBrk="0" hangingPunct="1">
                        <a:defRPr sz="1800" kern="1200">
                          <a:solidFill>
                            <a:schemeClr val="tx1"/>
                          </a:solidFill>
                          <a:latin typeface="Graphik"/>
                        </a:defRPr>
                      </a:lvl5pPr>
                      <a:lvl6pPr marL="2286000" algn="l" defTabSz="914400" rtl="0" eaLnBrk="1" latinLnBrk="0" hangingPunct="1">
                        <a:defRPr sz="1800" kern="1200">
                          <a:solidFill>
                            <a:schemeClr val="tx1"/>
                          </a:solidFill>
                          <a:latin typeface="Graphik"/>
                        </a:defRPr>
                      </a:lvl6pPr>
                      <a:lvl7pPr marL="2743200" algn="l" defTabSz="914400" rtl="0" eaLnBrk="1" latinLnBrk="0" hangingPunct="1">
                        <a:defRPr sz="1800" kern="1200">
                          <a:solidFill>
                            <a:schemeClr val="tx1"/>
                          </a:solidFill>
                          <a:latin typeface="Graphik"/>
                        </a:defRPr>
                      </a:lvl7pPr>
                      <a:lvl8pPr marL="3200400" algn="l" defTabSz="914400" rtl="0" eaLnBrk="1" latinLnBrk="0" hangingPunct="1">
                        <a:defRPr sz="1800" kern="1200">
                          <a:solidFill>
                            <a:schemeClr val="tx1"/>
                          </a:solidFill>
                          <a:latin typeface="Graphik"/>
                        </a:defRPr>
                      </a:lvl8pPr>
                      <a:lvl9pPr marL="3657600" algn="l" defTabSz="914400" rtl="0" eaLnBrk="1" latinLnBrk="0" hangingPunct="1">
                        <a:defRPr sz="1800" kern="1200">
                          <a:solidFill>
                            <a:schemeClr val="tx1"/>
                          </a:solidFill>
                          <a:latin typeface="Graphik"/>
                        </a:defRPr>
                      </a:lvl9pPr>
                    </a:lstStyle>
                    <a:p>
                      <a:pPr rtl="0"/>
                      <a:r>
                        <a:rPr lang="en-US" sz="1800" b="0" i="0" u="none" strike="noStrike" kern="1200" baseline="0" dirty="0">
                          <a:solidFill>
                            <a:schemeClr val="tx1"/>
                          </a:solidFill>
                          <a:latin typeface="+mn-lt"/>
                          <a:ea typeface="+mn-ea"/>
                          <a:cs typeface="+mn-cs"/>
                        </a:rPr>
                        <a:t>Presence of cleartext credentials in application configuration and code files.  These credentials can allow an intruder to easily move laterally into databases and other systems.</a:t>
                      </a:r>
                    </a:p>
                  </a:txBody>
                  <a:tcPr>
                    <a:lnL>
                      <a:noFill/>
                    </a:lnL>
                    <a:lnR>
                      <a:no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000000">
                        <a:alpha val="20000"/>
                      </a:srgbClr>
                    </a:solidFill>
                  </a:tcPr>
                </a:tc>
                <a:extLst>
                  <a:ext uri="{0D108BD9-81ED-4DB2-BD59-A6C34878D82A}">
                    <a16:rowId xmlns:a16="http://schemas.microsoft.com/office/drawing/2014/main" val="193116374"/>
                  </a:ext>
                </a:extLst>
              </a:tr>
            </a:tbl>
          </a:graphicData>
        </a:graphic>
      </p:graphicFrame>
      <p:graphicFrame>
        <p:nvGraphicFramePr>
          <p:cNvPr id="7" name="Table 6">
            <a:extLst>
              <a:ext uri="{FF2B5EF4-FFF2-40B4-BE49-F238E27FC236}">
                <a16:creationId xmlns:a16="http://schemas.microsoft.com/office/drawing/2014/main" id="{5979861F-83B6-8BC2-5102-1A0AA0ECC249}"/>
              </a:ext>
            </a:extLst>
          </p:cNvPr>
          <p:cNvGraphicFramePr>
            <a:graphicFrameLocks noGrp="1"/>
          </p:cNvGraphicFramePr>
          <p:nvPr>
            <p:extLst>
              <p:ext uri="{D42A27DB-BD31-4B8C-83A1-F6EECF244321}">
                <p14:modId xmlns:p14="http://schemas.microsoft.com/office/powerpoint/2010/main" val="2932111241"/>
              </p:ext>
            </p:extLst>
          </p:nvPr>
        </p:nvGraphicFramePr>
        <p:xfrm>
          <a:off x="4319615" y="974705"/>
          <a:ext cx="3584351" cy="1284818"/>
        </p:xfrm>
        <a:graphic>
          <a:graphicData uri="http://schemas.openxmlformats.org/drawingml/2006/table">
            <a:tbl>
              <a:tblPr firstRow="1" bandRow="1"/>
              <a:tblGrid>
                <a:gridCol w="3584351">
                  <a:extLst>
                    <a:ext uri="{9D8B030D-6E8A-4147-A177-3AD203B41FA5}">
                      <a16:colId xmlns:a16="http://schemas.microsoft.com/office/drawing/2014/main" val="1758129201"/>
                    </a:ext>
                  </a:extLst>
                </a:gridCol>
              </a:tblGrid>
              <a:tr h="229764">
                <a:tc>
                  <a:txBody>
                    <a:bodyPr/>
                    <a:lstStyle>
                      <a:lvl1pPr marL="0" algn="l" defTabSz="914400" rtl="0" eaLnBrk="1" latinLnBrk="0" hangingPunct="1">
                        <a:defRPr sz="1800" b="1" kern="1200">
                          <a:solidFill>
                            <a:schemeClr val="tx1"/>
                          </a:solidFill>
                          <a:latin typeface="Graphik"/>
                        </a:defRPr>
                      </a:lvl1pPr>
                      <a:lvl2pPr marL="457200" algn="l" defTabSz="914400" rtl="0" eaLnBrk="1" latinLnBrk="0" hangingPunct="1">
                        <a:defRPr sz="1800" b="1" kern="1200">
                          <a:solidFill>
                            <a:schemeClr val="tx1"/>
                          </a:solidFill>
                          <a:latin typeface="Graphik"/>
                        </a:defRPr>
                      </a:lvl2pPr>
                      <a:lvl3pPr marL="914400" algn="l" defTabSz="914400" rtl="0" eaLnBrk="1" latinLnBrk="0" hangingPunct="1">
                        <a:defRPr sz="1800" b="1" kern="1200">
                          <a:solidFill>
                            <a:schemeClr val="tx1"/>
                          </a:solidFill>
                          <a:latin typeface="Graphik"/>
                        </a:defRPr>
                      </a:lvl3pPr>
                      <a:lvl4pPr marL="1371600" algn="l" defTabSz="914400" rtl="0" eaLnBrk="1" latinLnBrk="0" hangingPunct="1">
                        <a:defRPr sz="1800" b="1" kern="1200">
                          <a:solidFill>
                            <a:schemeClr val="tx1"/>
                          </a:solidFill>
                          <a:latin typeface="Graphik"/>
                        </a:defRPr>
                      </a:lvl4pPr>
                      <a:lvl5pPr marL="1828800" algn="l" defTabSz="914400" rtl="0" eaLnBrk="1" latinLnBrk="0" hangingPunct="1">
                        <a:defRPr sz="1800" b="1" kern="1200">
                          <a:solidFill>
                            <a:schemeClr val="tx1"/>
                          </a:solidFill>
                          <a:latin typeface="Graphik"/>
                        </a:defRPr>
                      </a:lvl5pPr>
                      <a:lvl6pPr marL="2286000" algn="l" defTabSz="914400" rtl="0" eaLnBrk="1" latinLnBrk="0" hangingPunct="1">
                        <a:defRPr sz="1800" b="1" kern="1200">
                          <a:solidFill>
                            <a:schemeClr val="tx1"/>
                          </a:solidFill>
                          <a:latin typeface="Graphik"/>
                        </a:defRPr>
                      </a:lvl6pPr>
                      <a:lvl7pPr marL="2743200" algn="l" defTabSz="914400" rtl="0" eaLnBrk="1" latinLnBrk="0" hangingPunct="1">
                        <a:defRPr sz="1800" b="1" kern="1200">
                          <a:solidFill>
                            <a:schemeClr val="tx1"/>
                          </a:solidFill>
                          <a:latin typeface="Graphik"/>
                        </a:defRPr>
                      </a:lvl7pPr>
                      <a:lvl8pPr marL="3200400" algn="l" defTabSz="914400" rtl="0" eaLnBrk="1" latinLnBrk="0" hangingPunct="1">
                        <a:defRPr sz="1800" b="1" kern="1200">
                          <a:solidFill>
                            <a:schemeClr val="tx1"/>
                          </a:solidFill>
                          <a:latin typeface="Graphik"/>
                        </a:defRPr>
                      </a:lvl8pPr>
                      <a:lvl9pPr marL="3657600" algn="l" defTabSz="914400" rtl="0" eaLnBrk="1" latinLnBrk="0" hangingPunct="1">
                        <a:defRPr sz="1800" b="1" kern="1200">
                          <a:solidFill>
                            <a:schemeClr val="tx1"/>
                          </a:solidFill>
                          <a:latin typeface="Graphik"/>
                        </a:defRPr>
                      </a:lvl9pPr>
                    </a:lstStyle>
                    <a:p>
                      <a:r>
                        <a:rPr lang="en-AU"/>
                        <a:t>How to detect</a:t>
                      </a:r>
                    </a:p>
                  </a:txBody>
                  <a:tcPr>
                    <a:lnL>
                      <a:noFill/>
                    </a:lnL>
                    <a:lnR>
                      <a:noFill/>
                    </a:lnR>
                    <a:lnT w="12700" cmpd="sng">
                      <a:solidFill>
                        <a:srgbClr val="000000"/>
                      </a:solidFill>
                    </a:lnT>
                    <a:lnB w="12700" cmpd="sng">
                      <a:solidFill>
                        <a:srgbClr val="000000"/>
                      </a:solidFill>
                    </a:lnB>
                    <a:lnTlToBr w="12700" cmpd="sng">
                      <a:noFill/>
                      <a:prstDash val="solid"/>
                    </a:lnTlToBr>
                    <a:lnBlToTr w="12700" cmpd="sng">
                      <a:noFill/>
                      <a:prstDash val="solid"/>
                    </a:lnBlToTr>
                    <a:noFill/>
                  </a:tcPr>
                </a:tc>
                <a:extLst>
                  <a:ext uri="{0D108BD9-81ED-4DB2-BD59-A6C34878D82A}">
                    <a16:rowId xmlns:a16="http://schemas.microsoft.com/office/drawing/2014/main" val="3315292100"/>
                  </a:ext>
                </a:extLst>
              </a:tr>
              <a:tr h="919058">
                <a:tc>
                  <a:txBody>
                    <a:bodyPr/>
                    <a:lstStyle>
                      <a:lvl1pPr marL="0" algn="l" defTabSz="914400" rtl="0" eaLnBrk="1" latinLnBrk="0" hangingPunct="1">
                        <a:defRPr sz="1800" kern="1200">
                          <a:solidFill>
                            <a:schemeClr val="tx1"/>
                          </a:solidFill>
                          <a:latin typeface="Graphik"/>
                        </a:defRPr>
                      </a:lvl1pPr>
                      <a:lvl2pPr marL="457200" algn="l" defTabSz="914400" rtl="0" eaLnBrk="1" latinLnBrk="0" hangingPunct="1">
                        <a:defRPr sz="1800" kern="1200">
                          <a:solidFill>
                            <a:schemeClr val="tx1"/>
                          </a:solidFill>
                          <a:latin typeface="Graphik"/>
                        </a:defRPr>
                      </a:lvl2pPr>
                      <a:lvl3pPr marL="914400" algn="l" defTabSz="914400" rtl="0" eaLnBrk="1" latinLnBrk="0" hangingPunct="1">
                        <a:defRPr sz="1800" kern="1200">
                          <a:solidFill>
                            <a:schemeClr val="tx1"/>
                          </a:solidFill>
                          <a:latin typeface="Graphik"/>
                        </a:defRPr>
                      </a:lvl3pPr>
                      <a:lvl4pPr marL="1371600" algn="l" defTabSz="914400" rtl="0" eaLnBrk="1" latinLnBrk="0" hangingPunct="1">
                        <a:defRPr sz="1800" kern="1200">
                          <a:solidFill>
                            <a:schemeClr val="tx1"/>
                          </a:solidFill>
                          <a:latin typeface="Graphik"/>
                        </a:defRPr>
                      </a:lvl4pPr>
                      <a:lvl5pPr marL="1828800" algn="l" defTabSz="914400" rtl="0" eaLnBrk="1" latinLnBrk="0" hangingPunct="1">
                        <a:defRPr sz="1800" kern="1200">
                          <a:solidFill>
                            <a:schemeClr val="tx1"/>
                          </a:solidFill>
                          <a:latin typeface="Graphik"/>
                        </a:defRPr>
                      </a:lvl5pPr>
                      <a:lvl6pPr marL="2286000" algn="l" defTabSz="914400" rtl="0" eaLnBrk="1" latinLnBrk="0" hangingPunct="1">
                        <a:defRPr sz="1800" kern="1200">
                          <a:solidFill>
                            <a:schemeClr val="tx1"/>
                          </a:solidFill>
                          <a:latin typeface="Graphik"/>
                        </a:defRPr>
                      </a:lvl6pPr>
                      <a:lvl7pPr marL="2743200" algn="l" defTabSz="914400" rtl="0" eaLnBrk="1" latinLnBrk="0" hangingPunct="1">
                        <a:defRPr sz="1800" kern="1200">
                          <a:solidFill>
                            <a:schemeClr val="tx1"/>
                          </a:solidFill>
                          <a:latin typeface="Graphik"/>
                        </a:defRPr>
                      </a:lvl7pPr>
                      <a:lvl8pPr marL="3200400" algn="l" defTabSz="914400" rtl="0" eaLnBrk="1" latinLnBrk="0" hangingPunct="1">
                        <a:defRPr sz="1800" kern="1200">
                          <a:solidFill>
                            <a:schemeClr val="tx1"/>
                          </a:solidFill>
                          <a:latin typeface="Graphik"/>
                        </a:defRPr>
                      </a:lvl8pPr>
                      <a:lvl9pPr marL="3657600" algn="l" defTabSz="914400" rtl="0" eaLnBrk="1" latinLnBrk="0" hangingPunct="1">
                        <a:defRPr sz="1800" kern="1200">
                          <a:solidFill>
                            <a:schemeClr val="tx1"/>
                          </a:solidFill>
                          <a:latin typeface="Graphik"/>
                        </a:defRPr>
                      </a:lvl9pPr>
                    </a:lstStyle>
                    <a:p>
                      <a:r>
                        <a:rPr lang="en-AU" dirty="0"/>
                        <a:t>A PowerShell script querying config file on servers. If nothing returns after remediation, solution worked.</a:t>
                      </a:r>
                    </a:p>
                  </a:txBody>
                  <a:tcPr>
                    <a:lnL>
                      <a:noFill/>
                    </a:lnL>
                    <a:lnR>
                      <a:no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000000">
                        <a:alpha val="20000"/>
                      </a:srgbClr>
                    </a:solidFill>
                  </a:tcPr>
                </a:tc>
                <a:extLst>
                  <a:ext uri="{0D108BD9-81ED-4DB2-BD59-A6C34878D82A}">
                    <a16:rowId xmlns:a16="http://schemas.microsoft.com/office/drawing/2014/main" val="193116374"/>
                  </a:ext>
                </a:extLst>
              </a:tr>
            </a:tbl>
          </a:graphicData>
        </a:graphic>
      </p:graphicFrame>
      <p:graphicFrame>
        <p:nvGraphicFramePr>
          <p:cNvPr id="8" name="Table 7">
            <a:extLst>
              <a:ext uri="{FF2B5EF4-FFF2-40B4-BE49-F238E27FC236}">
                <a16:creationId xmlns:a16="http://schemas.microsoft.com/office/drawing/2014/main" id="{A29DF494-9E44-A120-BD6F-1736ECAE0685}"/>
              </a:ext>
            </a:extLst>
          </p:cNvPr>
          <p:cNvGraphicFramePr>
            <a:graphicFrameLocks noGrp="1"/>
          </p:cNvGraphicFramePr>
          <p:nvPr>
            <p:extLst>
              <p:ext uri="{D42A27DB-BD31-4B8C-83A1-F6EECF244321}">
                <p14:modId xmlns:p14="http://schemas.microsoft.com/office/powerpoint/2010/main" val="3160300976"/>
              </p:ext>
            </p:extLst>
          </p:nvPr>
        </p:nvGraphicFramePr>
        <p:xfrm>
          <a:off x="503979" y="3291457"/>
          <a:ext cx="3623178" cy="2926080"/>
        </p:xfrm>
        <a:graphic>
          <a:graphicData uri="http://schemas.openxmlformats.org/drawingml/2006/table">
            <a:tbl>
              <a:tblPr firstRow="1" bandRow="1"/>
              <a:tblGrid>
                <a:gridCol w="3623178">
                  <a:extLst>
                    <a:ext uri="{9D8B030D-6E8A-4147-A177-3AD203B41FA5}">
                      <a16:colId xmlns:a16="http://schemas.microsoft.com/office/drawing/2014/main" val="1758129201"/>
                    </a:ext>
                  </a:extLst>
                </a:gridCol>
              </a:tblGrid>
              <a:tr h="229764">
                <a:tc>
                  <a:txBody>
                    <a:bodyPr/>
                    <a:lstStyle>
                      <a:lvl1pPr marL="0" algn="l" defTabSz="914400" rtl="0" eaLnBrk="1" latinLnBrk="0" hangingPunct="1">
                        <a:defRPr sz="1800" b="1" kern="1200">
                          <a:solidFill>
                            <a:schemeClr val="tx1"/>
                          </a:solidFill>
                          <a:latin typeface="Graphik"/>
                        </a:defRPr>
                      </a:lvl1pPr>
                      <a:lvl2pPr marL="457200" algn="l" defTabSz="914400" rtl="0" eaLnBrk="1" latinLnBrk="0" hangingPunct="1">
                        <a:defRPr sz="1800" b="1" kern="1200">
                          <a:solidFill>
                            <a:schemeClr val="tx1"/>
                          </a:solidFill>
                          <a:latin typeface="Graphik"/>
                        </a:defRPr>
                      </a:lvl2pPr>
                      <a:lvl3pPr marL="914400" algn="l" defTabSz="914400" rtl="0" eaLnBrk="1" latinLnBrk="0" hangingPunct="1">
                        <a:defRPr sz="1800" b="1" kern="1200">
                          <a:solidFill>
                            <a:schemeClr val="tx1"/>
                          </a:solidFill>
                          <a:latin typeface="Graphik"/>
                        </a:defRPr>
                      </a:lvl3pPr>
                      <a:lvl4pPr marL="1371600" algn="l" defTabSz="914400" rtl="0" eaLnBrk="1" latinLnBrk="0" hangingPunct="1">
                        <a:defRPr sz="1800" b="1" kern="1200">
                          <a:solidFill>
                            <a:schemeClr val="tx1"/>
                          </a:solidFill>
                          <a:latin typeface="Graphik"/>
                        </a:defRPr>
                      </a:lvl4pPr>
                      <a:lvl5pPr marL="1828800" algn="l" defTabSz="914400" rtl="0" eaLnBrk="1" latinLnBrk="0" hangingPunct="1">
                        <a:defRPr sz="1800" b="1" kern="1200">
                          <a:solidFill>
                            <a:schemeClr val="tx1"/>
                          </a:solidFill>
                          <a:latin typeface="Graphik"/>
                        </a:defRPr>
                      </a:lvl5pPr>
                      <a:lvl6pPr marL="2286000" algn="l" defTabSz="914400" rtl="0" eaLnBrk="1" latinLnBrk="0" hangingPunct="1">
                        <a:defRPr sz="1800" b="1" kern="1200">
                          <a:solidFill>
                            <a:schemeClr val="tx1"/>
                          </a:solidFill>
                          <a:latin typeface="Graphik"/>
                        </a:defRPr>
                      </a:lvl6pPr>
                      <a:lvl7pPr marL="2743200" algn="l" defTabSz="914400" rtl="0" eaLnBrk="1" latinLnBrk="0" hangingPunct="1">
                        <a:defRPr sz="1800" b="1" kern="1200">
                          <a:solidFill>
                            <a:schemeClr val="tx1"/>
                          </a:solidFill>
                          <a:latin typeface="Graphik"/>
                        </a:defRPr>
                      </a:lvl7pPr>
                      <a:lvl8pPr marL="3200400" algn="l" defTabSz="914400" rtl="0" eaLnBrk="1" latinLnBrk="0" hangingPunct="1">
                        <a:defRPr sz="1800" b="1" kern="1200">
                          <a:solidFill>
                            <a:schemeClr val="tx1"/>
                          </a:solidFill>
                          <a:latin typeface="Graphik"/>
                        </a:defRPr>
                      </a:lvl8pPr>
                      <a:lvl9pPr marL="3657600" algn="l" defTabSz="914400" rtl="0" eaLnBrk="1" latinLnBrk="0" hangingPunct="1">
                        <a:defRPr sz="1800" b="1" kern="1200">
                          <a:solidFill>
                            <a:schemeClr val="tx1"/>
                          </a:solidFill>
                          <a:latin typeface="Graphik"/>
                        </a:defRPr>
                      </a:lvl9pPr>
                    </a:lstStyle>
                    <a:p>
                      <a:r>
                        <a:rPr lang="en-AU"/>
                        <a:t>How to Fix</a:t>
                      </a:r>
                    </a:p>
                  </a:txBody>
                  <a:tcPr>
                    <a:lnL>
                      <a:noFill/>
                    </a:lnL>
                    <a:lnR>
                      <a:noFill/>
                    </a:lnR>
                    <a:lnT w="12700" cmpd="sng">
                      <a:solidFill>
                        <a:srgbClr val="000000"/>
                      </a:solidFill>
                    </a:lnT>
                    <a:lnB w="12700" cmpd="sng">
                      <a:solidFill>
                        <a:srgbClr val="000000"/>
                      </a:solidFill>
                    </a:lnB>
                    <a:lnTlToBr w="12700" cmpd="sng">
                      <a:noFill/>
                      <a:prstDash val="solid"/>
                    </a:lnTlToBr>
                    <a:lnBlToTr w="12700" cmpd="sng">
                      <a:noFill/>
                      <a:prstDash val="solid"/>
                    </a:lnBlToTr>
                    <a:noFill/>
                  </a:tcPr>
                </a:tc>
                <a:extLst>
                  <a:ext uri="{0D108BD9-81ED-4DB2-BD59-A6C34878D82A}">
                    <a16:rowId xmlns:a16="http://schemas.microsoft.com/office/drawing/2014/main" val="3315292100"/>
                  </a:ext>
                </a:extLst>
              </a:tr>
              <a:tr h="2125322">
                <a:tc>
                  <a:txBody>
                    <a:bodyPr/>
                    <a:lstStyle>
                      <a:lvl1pPr marL="0" algn="l" defTabSz="914400" rtl="0" eaLnBrk="1" latinLnBrk="0" hangingPunct="1">
                        <a:defRPr sz="1800" kern="1200">
                          <a:solidFill>
                            <a:schemeClr val="tx1"/>
                          </a:solidFill>
                          <a:latin typeface="Graphik"/>
                        </a:defRPr>
                      </a:lvl1pPr>
                      <a:lvl2pPr marL="457200" algn="l" defTabSz="914400" rtl="0" eaLnBrk="1" latinLnBrk="0" hangingPunct="1">
                        <a:defRPr sz="1800" kern="1200">
                          <a:solidFill>
                            <a:schemeClr val="tx1"/>
                          </a:solidFill>
                          <a:latin typeface="Graphik"/>
                        </a:defRPr>
                      </a:lvl2pPr>
                      <a:lvl3pPr marL="914400" algn="l" defTabSz="914400" rtl="0" eaLnBrk="1" latinLnBrk="0" hangingPunct="1">
                        <a:defRPr sz="1800" kern="1200">
                          <a:solidFill>
                            <a:schemeClr val="tx1"/>
                          </a:solidFill>
                          <a:latin typeface="Graphik"/>
                        </a:defRPr>
                      </a:lvl3pPr>
                      <a:lvl4pPr marL="1371600" algn="l" defTabSz="914400" rtl="0" eaLnBrk="1" latinLnBrk="0" hangingPunct="1">
                        <a:defRPr sz="1800" kern="1200">
                          <a:solidFill>
                            <a:schemeClr val="tx1"/>
                          </a:solidFill>
                          <a:latin typeface="Graphik"/>
                        </a:defRPr>
                      </a:lvl4pPr>
                      <a:lvl5pPr marL="1828800" algn="l" defTabSz="914400" rtl="0" eaLnBrk="1" latinLnBrk="0" hangingPunct="1">
                        <a:defRPr sz="1800" kern="1200">
                          <a:solidFill>
                            <a:schemeClr val="tx1"/>
                          </a:solidFill>
                          <a:latin typeface="Graphik"/>
                        </a:defRPr>
                      </a:lvl5pPr>
                      <a:lvl6pPr marL="2286000" algn="l" defTabSz="914400" rtl="0" eaLnBrk="1" latinLnBrk="0" hangingPunct="1">
                        <a:defRPr sz="1800" kern="1200">
                          <a:solidFill>
                            <a:schemeClr val="tx1"/>
                          </a:solidFill>
                          <a:latin typeface="Graphik"/>
                        </a:defRPr>
                      </a:lvl6pPr>
                      <a:lvl7pPr marL="2743200" algn="l" defTabSz="914400" rtl="0" eaLnBrk="1" latinLnBrk="0" hangingPunct="1">
                        <a:defRPr sz="1800" kern="1200">
                          <a:solidFill>
                            <a:schemeClr val="tx1"/>
                          </a:solidFill>
                          <a:latin typeface="Graphik"/>
                        </a:defRPr>
                      </a:lvl7pPr>
                      <a:lvl8pPr marL="3200400" algn="l" defTabSz="914400" rtl="0" eaLnBrk="1" latinLnBrk="0" hangingPunct="1">
                        <a:defRPr sz="1800" kern="1200">
                          <a:solidFill>
                            <a:schemeClr val="tx1"/>
                          </a:solidFill>
                          <a:latin typeface="Graphik"/>
                        </a:defRPr>
                      </a:lvl8pPr>
                      <a:lvl9pPr marL="3657600" algn="l" defTabSz="914400" rtl="0" eaLnBrk="1" latinLnBrk="0" hangingPunct="1">
                        <a:defRPr sz="1800" kern="1200">
                          <a:solidFill>
                            <a:schemeClr val="tx1"/>
                          </a:solidFill>
                          <a:latin typeface="Graphik"/>
                        </a:defRPr>
                      </a:lvl9pPr>
                    </a:lstStyle>
                    <a:p>
                      <a:pPr marL="342900" indent="-342900">
                        <a:buAutoNum type="arabicPeriod"/>
                      </a:pPr>
                      <a:r>
                        <a:rPr lang="en-AU" dirty="0"/>
                        <a:t>Running set of PowerShell commands by login on to the server or remotely, will encrypt the content in web config files.</a:t>
                      </a:r>
                    </a:p>
                    <a:p>
                      <a:pPr marL="342900" indent="-342900">
                        <a:buAutoNum type="arabicPeriod"/>
                      </a:pPr>
                      <a:r>
                        <a:rPr lang="en-US" sz="1800" b="0" i="0" kern="1200" dirty="0">
                          <a:solidFill>
                            <a:schemeClr val="tx1"/>
                          </a:solidFill>
                          <a:effectLst/>
                          <a:latin typeface="+mn-lt"/>
                          <a:ea typeface="+mn-ea"/>
                          <a:cs typeface="+mn-cs"/>
                        </a:rPr>
                        <a:t>No server or IIS restart required. </a:t>
                      </a:r>
                      <a:endParaRPr lang="en-AU" dirty="0"/>
                    </a:p>
                    <a:p>
                      <a:pPr marL="0" indent="0">
                        <a:buNone/>
                      </a:pPr>
                      <a:endParaRPr lang="en-AU" dirty="0"/>
                    </a:p>
                    <a:p>
                      <a:pPr marL="0" indent="0">
                        <a:buNone/>
                      </a:pPr>
                      <a:r>
                        <a:rPr lang="en-AU" dirty="0"/>
                        <a:t>Estimated time: </a:t>
                      </a:r>
                      <a:r>
                        <a:rPr lang="en-AU" dirty="0">
                          <a:highlight>
                            <a:srgbClr val="FFFF00"/>
                          </a:highlight>
                        </a:rPr>
                        <a:t>5 mins (No Service Interruption)</a:t>
                      </a:r>
                    </a:p>
                  </a:txBody>
                  <a:tcPr>
                    <a:lnL>
                      <a:noFill/>
                    </a:lnL>
                    <a:lnR>
                      <a:no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000000">
                        <a:alpha val="20000"/>
                      </a:srgbClr>
                    </a:solidFill>
                  </a:tcPr>
                </a:tc>
                <a:extLst>
                  <a:ext uri="{0D108BD9-81ED-4DB2-BD59-A6C34878D82A}">
                    <a16:rowId xmlns:a16="http://schemas.microsoft.com/office/drawing/2014/main" val="193116374"/>
                  </a:ext>
                </a:extLst>
              </a:tr>
            </a:tbl>
          </a:graphicData>
        </a:graphic>
      </p:graphicFrame>
      <p:graphicFrame>
        <p:nvGraphicFramePr>
          <p:cNvPr id="9" name="Table 10">
            <a:extLst>
              <a:ext uri="{FF2B5EF4-FFF2-40B4-BE49-F238E27FC236}">
                <a16:creationId xmlns:a16="http://schemas.microsoft.com/office/drawing/2014/main" id="{7BFCF286-6697-75A1-348E-4C83619DF1F2}"/>
              </a:ext>
            </a:extLst>
          </p:cNvPr>
          <p:cNvGraphicFramePr>
            <a:graphicFrameLocks noGrp="1"/>
          </p:cNvGraphicFramePr>
          <p:nvPr>
            <p:extLst>
              <p:ext uri="{D42A27DB-BD31-4B8C-83A1-F6EECF244321}">
                <p14:modId xmlns:p14="http://schemas.microsoft.com/office/powerpoint/2010/main" val="2157610472"/>
              </p:ext>
            </p:extLst>
          </p:nvPr>
        </p:nvGraphicFramePr>
        <p:xfrm>
          <a:off x="4275452" y="3893261"/>
          <a:ext cx="3712800" cy="1463040"/>
        </p:xfrm>
        <a:graphic>
          <a:graphicData uri="http://schemas.openxmlformats.org/drawingml/2006/table">
            <a:tbl>
              <a:tblPr firstRow="1" bandRow="1"/>
              <a:tblGrid>
                <a:gridCol w="591997">
                  <a:extLst>
                    <a:ext uri="{9D8B030D-6E8A-4147-A177-3AD203B41FA5}">
                      <a16:colId xmlns:a16="http://schemas.microsoft.com/office/drawing/2014/main" val="1628208614"/>
                    </a:ext>
                  </a:extLst>
                </a:gridCol>
                <a:gridCol w="3120803">
                  <a:extLst>
                    <a:ext uri="{9D8B030D-6E8A-4147-A177-3AD203B41FA5}">
                      <a16:colId xmlns:a16="http://schemas.microsoft.com/office/drawing/2014/main" val="1925070580"/>
                    </a:ext>
                  </a:extLst>
                </a:gridCol>
              </a:tblGrid>
              <a:tr h="1263705">
                <a:tc>
                  <a:txBody>
                    <a:bodyPr/>
                    <a:lstStyle>
                      <a:lvl1pPr marL="0" algn="l" defTabSz="914400" rtl="0" eaLnBrk="1" latinLnBrk="0" hangingPunct="1">
                        <a:defRPr sz="1800" b="1" kern="1200">
                          <a:solidFill>
                            <a:schemeClr val="tx1"/>
                          </a:solidFill>
                          <a:latin typeface="Graphik"/>
                        </a:defRPr>
                      </a:lvl1pPr>
                      <a:lvl2pPr marL="457200" algn="l" defTabSz="914400" rtl="0" eaLnBrk="1" latinLnBrk="0" hangingPunct="1">
                        <a:defRPr sz="1800" b="1" kern="1200">
                          <a:solidFill>
                            <a:schemeClr val="tx1"/>
                          </a:solidFill>
                          <a:latin typeface="Graphik"/>
                        </a:defRPr>
                      </a:lvl2pPr>
                      <a:lvl3pPr marL="914400" algn="l" defTabSz="914400" rtl="0" eaLnBrk="1" latinLnBrk="0" hangingPunct="1">
                        <a:defRPr sz="1800" b="1" kern="1200">
                          <a:solidFill>
                            <a:schemeClr val="tx1"/>
                          </a:solidFill>
                          <a:latin typeface="Graphik"/>
                        </a:defRPr>
                      </a:lvl3pPr>
                      <a:lvl4pPr marL="1371600" algn="l" defTabSz="914400" rtl="0" eaLnBrk="1" latinLnBrk="0" hangingPunct="1">
                        <a:defRPr sz="1800" b="1" kern="1200">
                          <a:solidFill>
                            <a:schemeClr val="tx1"/>
                          </a:solidFill>
                          <a:latin typeface="Graphik"/>
                        </a:defRPr>
                      </a:lvl4pPr>
                      <a:lvl5pPr marL="1828800" algn="l" defTabSz="914400" rtl="0" eaLnBrk="1" latinLnBrk="0" hangingPunct="1">
                        <a:defRPr sz="1800" b="1" kern="1200">
                          <a:solidFill>
                            <a:schemeClr val="tx1"/>
                          </a:solidFill>
                          <a:latin typeface="Graphik"/>
                        </a:defRPr>
                      </a:lvl5pPr>
                      <a:lvl6pPr marL="2286000" algn="l" defTabSz="914400" rtl="0" eaLnBrk="1" latinLnBrk="0" hangingPunct="1">
                        <a:defRPr sz="1800" b="1" kern="1200">
                          <a:solidFill>
                            <a:schemeClr val="tx1"/>
                          </a:solidFill>
                          <a:latin typeface="Graphik"/>
                        </a:defRPr>
                      </a:lvl6pPr>
                      <a:lvl7pPr marL="2743200" algn="l" defTabSz="914400" rtl="0" eaLnBrk="1" latinLnBrk="0" hangingPunct="1">
                        <a:defRPr sz="1800" b="1" kern="1200">
                          <a:solidFill>
                            <a:schemeClr val="tx1"/>
                          </a:solidFill>
                          <a:latin typeface="Graphik"/>
                        </a:defRPr>
                      </a:lvl7pPr>
                      <a:lvl8pPr marL="3200400" algn="l" defTabSz="914400" rtl="0" eaLnBrk="1" latinLnBrk="0" hangingPunct="1">
                        <a:defRPr sz="1800" b="1" kern="1200">
                          <a:solidFill>
                            <a:schemeClr val="tx1"/>
                          </a:solidFill>
                          <a:latin typeface="Graphik"/>
                        </a:defRPr>
                      </a:lvl8pPr>
                      <a:lvl9pPr marL="3657600" algn="l" defTabSz="914400" rtl="0" eaLnBrk="1" latinLnBrk="0" hangingPunct="1">
                        <a:defRPr sz="1800" b="1" kern="1200">
                          <a:solidFill>
                            <a:schemeClr val="tx1"/>
                          </a:solidFill>
                          <a:latin typeface="Graphik"/>
                        </a:defRPr>
                      </a:lvl9pPr>
                    </a:lstStyle>
                    <a:p>
                      <a:pPr lvl="0" algn="ctr">
                        <a:buNone/>
                      </a:pPr>
                      <a:r>
                        <a:rPr lang="en-AU" b="0"/>
                        <a:t>X</a:t>
                      </a:r>
                    </a:p>
                  </a:txBody>
                  <a:tcP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tx1"/>
                          </a:solidFill>
                          <a:latin typeface="Graphik"/>
                        </a:defRPr>
                      </a:lvl1pPr>
                      <a:lvl2pPr marL="457200" algn="l" defTabSz="914400" rtl="0" eaLnBrk="1" latinLnBrk="0" hangingPunct="1">
                        <a:defRPr sz="1800" b="1" kern="1200">
                          <a:solidFill>
                            <a:schemeClr val="tx1"/>
                          </a:solidFill>
                          <a:latin typeface="Graphik"/>
                        </a:defRPr>
                      </a:lvl2pPr>
                      <a:lvl3pPr marL="914400" algn="l" defTabSz="914400" rtl="0" eaLnBrk="1" latinLnBrk="0" hangingPunct="1">
                        <a:defRPr sz="1800" b="1" kern="1200">
                          <a:solidFill>
                            <a:schemeClr val="tx1"/>
                          </a:solidFill>
                          <a:latin typeface="Graphik"/>
                        </a:defRPr>
                      </a:lvl3pPr>
                      <a:lvl4pPr marL="1371600" algn="l" defTabSz="914400" rtl="0" eaLnBrk="1" latinLnBrk="0" hangingPunct="1">
                        <a:defRPr sz="1800" b="1" kern="1200">
                          <a:solidFill>
                            <a:schemeClr val="tx1"/>
                          </a:solidFill>
                          <a:latin typeface="Graphik"/>
                        </a:defRPr>
                      </a:lvl4pPr>
                      <a:lvl5pPr marL="1828800" algn="l" defTabSz="914400" rtl="0" eaLnBrk="1" latinLnBrk="0" hangingPunct="1">
                        <a:defRPr sz="1800" b="1" kern="1200">
                          <a:solidFill>
                            <a:schemeClr val="tx1"/>
                          </a:solidFill>
                          <a:latin typeface="Graphik"/>
                        </a:defRPr>
                      </a:lvl5pPr>
                      <a:lvl6pPr marL="2286000" algn="l" defTabSz="914400" rtl="0" eaLnBrk="1" latinLnBrk="0" hangingPunct="1">
                        <a:defRPr sz="1800" b="1" kern="1200">
                          <a:solidFill>
                            <a:schemeClr val="tx1"/>
                          </a:solidFill>
                          <a:latin typeface="Graphik"/>
                        </a:defRPr>
                      </a:lvl6pPr>
                      <a:lvl7pPr marL="2743200" algn="l" defTabSz="914400" rtl="0" eaLnBrk="1" latinLnBrk="0" hangingPunct="1">
                        <a:defRPr sz="1800" b="1" kern="1200">
                          <a:solidFill>
                            <a:schemeClr val="tx1"/>
                          </a:solidFill>
                          <a:latin typeface="Graphik"/>
                        </a:defRPr>
                      </a:lvl7pPr>
                      <a:lvl8pPr marL="3200400" algn="l" defTabSz="914400" rtl="0" eaLnBrk="1" latinLnBrk="0" hangingPunct="1">
                        <a:defRPr sz="1800" b="1" kern="1200">
                          <a:solidFill>
                            <a:schemeClr val="tx1"/>
                          </a:solidFill>
                          <a:latin typeface="Graphik"/>
                        </a:defRPr>
                      </a:lvl8pPr>
                      <a:lvl9pPr marL="3657600" algn="l" defTabSz="914400" rtl="0" eaLnBrk="1" latinLnBrk="0" hangingPunct="1">
                        <a:defRPr sz="1800" b="1" kern="1200">
                          <a:solidFill>
                            <a:schemeClr val="tx1"/>
                          </a:solidFill>
                          <a:latin typeface="Graphik"/>
                        </a:defRPr>
                      </a:lvl9pPr>
                    </a:lstStyle>
                    <a:p>
                      <a:pPr lvl="0">
                        <a:buNone/>
                      </a:pPr>
                      <a:r>
                        <a:rPr lang="en-AU" b="0" dirty="0"/>
                        <a:t>Rollback PowerShell scripts are available (to decrypt password information), however, no prior cases of rollback in previous pilot phase. </a:t>
                      </a:r>
                    </a:p>
                  </a:txBody>
                  <a:tcP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35927866"/>
                  </a:ext>
                </a:extLst>
              </a:tr>
            </a:tbl>
          </a:graphicData>
        </a:graphic>
      </p:graphicFrame>
      <p:graphicFrame>
        <p:nvGraphicFramePr>
          <p:cNvPr id="10" name="Table 9">
            <a:extLst>
              <a:ext uri="{FF2B5EF4-FFF2-40B4-BE49-F238E27FC236}">
                <a16:creationId xmlns:a16="http://schemas.microsoft.com/office/drawing/2014/main" id="{6A1A3362-B51A-58C0-6E9B-9F83E60C0F0C}"/>
              </a:ext>
            </a:extLst>
          </p:cNvPr>
          <p:cNvGraphicFramePr>
            <a:graphicFrameLocks noGrp="1"/>
          </p:cNvGraphicFramePr>
          <p:nvPr>
            <p:extLst>
              <p:ext uri="{D42A27DB-BD31-4B8C-83A1-F6EECF244321}">
                <p14:modId xmlns:p14="http://schemas.microsoft.com/office/powerpoint/2010/main" val="4248392397"/>
              </p:ext>
            </p:extLst>
          </p:nvPr>
        </p:nvGraphicFramePr>
        <p:xfrm>
          <a:off x="8474934" y="1060023"/>
          <a:ext cx="3423958" cy="1590808"/>
        </p:xfrm>
        <a:graphic>
          <a:graphicData uri="http://schemas.openxmlformats.org/drawingml/2006/table">
            <a:tbl>
              <a:tblPr firstRow="1" bandRow="1"/>
              <a:tblGrid>
                <a:gridCol w="3423958">
                  <a:extLst>
                    <a:ext uri="{9D8B030D-6E8A-4147-A177-3AD203B41FA5}">
                      <a16:colId xmlns:a16="http://schemas.microsoft.com/office/drawing/2014/main" val="1758129201"/>
                    </a:ext>
                  </a:extLst>
                </a:gridCol>
              </a:tblGrid>
              <a:tr h="402088">
                <a:tc>
                  <a:txBody>
                    <a:bodyPr/>
                    <a:lstStyle>
                      <a:lvl1pPr marL="0" algn="l" defTabSz="914400" rtl="0" eaLnBrk="1" latinLnBrk="0" hangingPunct="1">
                        <a:defRPr sz="1800" b="1" kern="1200">
                          <a:solidFill>
                            <a:schemeClr val="tx1"/>
                          </a:solidFill>
                          <a:latin typeface="Graphik"/>
                        </a:defRPr>
                      </a:lvl1pPr>
                      <a:lvl2pPr marL="457200" algn="l" defTabSz="914400" rtl="0" eaLnBrk="1" latinLnBrk="0" hangingPunct="1">
                        <a:defRPr sz="1800" b="1" kern="1200">
                          <a:solidFill>
                            <a:schemeClr val="tx1"/>
                          </a:solidFill>
                          <a:latin typeface="Graphik"/>
                        </a:defRPr>
                      </a:lvl2pPr>
                      <a:lvl3pPr marL="914400" algn="l" defTabSz="914400" rtl="0" eaLnBrk="1" latinLnBrk="0" hangingPunct="1">
                        <a:defRPr sz="1800" b="1" kern="1200">
                          <a:solidFill>
                            <a:schemeClr val="tx1"/>
                          </a:solidFill>
                          <a:latin typeface="Graphik"/>
                        </a:defRPr>
                      </a:lvl3pPr>
                      <a:lvl4pPr marL="1371600" algn="l" defTabSz="914400" rtl="0" eaLnBrk="1" latinLnBrk="0" hangingPunct="1">
                        <a:defRPr sz="1800" b="1" kern="1200">
                          <a:solidFill>
                            <a:schemeClr val="tx1"/>
                          </a:solidFill>
                          <a:latin typeface="Graphik"/>
                        </a:defRPr>
                      </a:lvl4pPr>
                      <a:lvl5pPr marL="1828800" algn="l" defTabSz="914400" rtl="0" eaLnBrk="1" latinLnBrk="0" hangingPunct="1">
                        <a:defRPr sz="1800" b="1" kern="1200">
                          <a:solidFill>
                            <a:schemeClr val="tx1"/>
                          </a:solidFill>
                          <a:latin typeface="Graphik"/>
                        </a:defRPr>
                      </a:lvl5pPr>
                      <a:lvl6pPr marL="2286000" algn="l" defTabSz="914400" rtl="0" eaLnBrk="1" latinLnBrk="0" hangingPunct="1">
                        <a:defRPr sz="1800" b="1" kern="1200">
                          <a:solidFill>
                            <a:schemeClr val="tx1"/>
                          </a:solidFill>
                          <a:latin typeface="Graphik"/>
                        </a:defRPr>
                      </a:lvl6pPr>
                      <a:lvl7pPr marL="2743200" algn="l" defTabSz="914400" rtl="0" eaLnBrk="1" latinLnBrk="0" hangingPunct="1">
                        <a:defRPr sz="1800" b="1" kern="1200">
                          <a:solidFill>
                            <a:schemeClr val="tx1"/>
                          </a:solidFill>
                          <a:latin typeface="Graphik"/>
                        </a:defRPr>
                      </a:lvl7pPr>
                      <a:lvl8pPr marL="3200400" algn="l" defTabSz="914400" rtl="0" eaLnBrk="1" latinLnBrk="0" hangingPunct="1">
                        <a:defRPr sz="1800" b="1" kern="1200">
                          <a:solidFill>
                            <a:schemeClr val="tx1"/>
                          </a:solidFill>
                          <a:latin typeface="Graphik"/>
                        </a:defRPr>
                      </a:lvl8pPr>
                      <a:lvl9pPr marL="3657600" algn="l" defTabSz="914400" rtl="0" eaLnBrk="1" latinLnBrk="0" hangingPunct="1">
                        <a:defRPr sz="1800" b="1" kern="1200">
                          <a:solidFill>
                            <a:schemeClr val="tx1"/>
                          </a:solidFill>
                          <a:latin typeface="Graphik"/>
                        </a:defRPr>
                      </a:lvl9pPr>
                    </a:lstStyle>
                    <a:p>
                      <a:r>
                        <a:rPr lang="en-AU"/>
                        <a:t>Update Impact Assessment</a:t>
                      </a:r>
                    </a:p>
                  </a:txBody>
                  <a:tcPr>
                    <a:lnL>
                      <a:noFill/>
                    </a:lnL>
                    <a:lnR>
                      <a:noFill/>
                    </a:lnR>
                    <a:lnT w="12700" cmpd="sng">
                      <a:solidFill>
                        <a:srgbClr val="000000"/>
                      </a:solidFill>
                    </a:lnT>
                    <a:lnB w="12700" cmpd="sng">
                      <a:solidFill>
                        <a:srgbClr val="000000"/>
                      </a:solidFill>
                    </a:lnB>
                    <a:lnTlToBr w="12700" cmpd="sng">
                      <a:noFill/>
                      <a:prstDash val="solid"/>
                    </a:lnTlToBr>
                    <a:lnBlToTr w="12700" cmpd="sng">
                      <a:noFill/>
                      <a:prstDash val="solid"/>
                    </a:lnBlToTr>
                    <a:noFill/>
                  </a:tcPr>
                </a:tc>
                <a:extLst>
                  <a:ext uri="{0D108BD9-81ED-4DB2-BD59-A6C34878D82A}">
                    <a16:rowId xmlns:a16="http://schemas.microsoft.com/office/drawing/2014/main" val="3315292100"/>
                  </a:ext>
                </a:extLst>
              </a:tr>
              <a:tr h="919058">
                <a:tc>
                  <a:txBody>
                    <a:bodyPr/>
                    <a:lstStyle>
                      <a:lvl1pPr marL="0" algn="l" defTabSz="914400" rtl="0" eaLnBrk="1" latinLnBrk="0" hangingPunct="1">
                        <a:defRPr sz="1800" kern="1200">
                          <a:solidFill>
                            <a:schemeClr val="tx1"/>
                          </a:solidFill>
                          <a:latin typeface="Graphik"/>
                        </a:defRPr>
                      </a:lvl1pPr>
                      <a:lvl2pPr marL="457200" algn="l" defTabSz="914400" rtl="0" eaLnBrk="1" latinLnBrk="0" hangingPunct="1">
                        <a:defRPr sz="1800" kern="1200">
                          <a:solidFill>
                            <a:schemeClr val="tx1"/>
                          </a:solidFill>
                          <a:latin typeface="Graphik"/>
                        </a:defRPr>
                      </a:lvl2pPr>
                      <a:lvl3pPr marL="914400" algn="l" defTabSz="914400" rtl="0" eaLnBrk="1" latinLnBrk="0" hangingPunct="1">
                        <a:defRPr sz="1800" kern="1200">
                          <a:solidFill>
                            <a:schemeClr val="tx1"/>
                          </a:solidFill>
                          <a:latin typeface="Graphik"/>
                        </a:defRPr>
                      </a:lvl3pPr>
                      <a:lvl4pPr marL="1371600" algn="l" defTabSz="914400" rtl="0" eaLnBrk="1" latinLnBrk="0" hangingPunct="1">
                        <a:defRPr sz="1800" kern="1200">
                          <a:solidFill>
                            <a:schemeClr val="tx1"/>
                          </a:solidFill>
                          <a:latin typeface="Graphik"/>
                        </a:defRPr>
                      </a:lvl4pPr>
                      <a:lvl5pPr marL="1828800" algn="l" defTabSz="914400" rtl="0" eaLnBrk="1" latinLnBrk="0" hangingPunct="1">
                        <a:defRPr sz="1800" kern="1200">
                          <a:solidFill>
                            <a:schemeClr val="tx1"/>
                          </a:solidFill>
                          <a:latin typeface="Graphik"/>
                        </a:defRPr>
                      </a:lvl5pPr>
                      <a:lvl6pPr marL="2286000" algn="l" defTabSz="914400" rtl="0" eaLnBrk="1" latinLnBrk="0" hangingPunct="1">
                        <a:defRPr sz="1800" kern="1200">
                          <a:solidFill>
                            <a:schemeClr val="tx1"/>
                          </a:solidFill>
                          <a:latin typeface="Graphik"/>
                        </a:defRPr>
                      </a:lvl6pPr>
                      <a:lvl7pPr marL="2743200" algn="l" defTabSz="914400" rtl="0" eaLnBrk="1" latinLnBrk="0" hangingPunct="1">
                        <a:defRPr sz="1800" kern="1200">
                          <a:solidFill>
                            <a:schemeClr val="tx1"/>
                          </a:solidFill>
                          <a:latin typeface="Graphik"/>
                        </a:defRPr>
                      </a:lvl7pPr>
                      <a:lvl8pPr marL="3200400" algn="l" defTabSz="914400" rtl="0" eaLnBrk="1" latinLnBrk="0" hangingPunct="1">
                        <a:defRPr sz="1800" kern="1200">
                          <a:solidFill>
                            <a:schemeClr val="tx1"/>
                          </a:solidFill>
                          <a:latin typeface="Graphik"/>
                        </a:defRPr>
                      </a:lvl8pPr>
                      <a:lvl9pPr marL="3657600" algn="l" defTabSz="914400" rtl="0" eaLnBrk="1" latinLnBrk="0" hangingPunct="1">
                        <a:defRPr sz="1800" kern="1200">
                          <a:solidFill>
                            <a:schemeClr val="tx1"/>
                          </a:solidFill>
                          <a:latin typeface="Graphik"/>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chemeClr val="tx1"/>
                          </a:solidFill>
                          <a:effectLst/>
                          <a:latin typeface="+mn-lt"/>
                          <a:ea typeface="+mn-ea"/>
                          <a:cs typeface="+mn-cs"/>
                        </a:rPr>
                        <a:t>No compatibility assessment is required.  We did not experience any compatibility issue.</a:t>
                      </a:r>
                      <a:endParaRPr lang="en-US" sz="1800" b="0" kern="1200" dirty="0">
                        <a:solidFill>
                          <a:schemeClr val="tx1"/>
                        </a:solidFill>
                        <a:highlight>
                          <a:srgbClr val="FFFF00"/>
                        </a:highlight>
                        <a:latin typeface="+mn-lt"/>
                        <a:ea typeface="+mn-ea"/>
                        <a:cs typeface="+mn-cs"/>
                      </a:endParaRPr>
                    </a:p>
                  </a:txBody>
                  <a:tcPr>
                    <a:lnL>
                      <a:noFill/>
                    </a:lnL>
                    <a:lnR>
                      <a:no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000000">
                        <a:alpha val="20000"/>
                      </a:srgbClr>
                    </a:solidFill>
                  </a:tcPr>
                </a:tc>
                <a:extLst>
                  <a:ext uri="{0D108BD9-81ED-4DB2-BD59-A6C34878D82A}">
                    <a16:rowId xmlns:a16="http://schemas.microsoft.com/office/drawing/2014/main" val="193116374"/>
                  </a:ext>
                </a:extLst>
              </a:tr>
            </a:tbl>
          </a:graphicData>
        </a:graphic>
      </p:graphicFrame>
    </p:spTree>
    <p:extLst>
      <p:ext uri="{BB962C8B-B14F-4D97-AF65-F5344CB8AC3E}">
        <p14:creationId xmlns:p14="http://schemas.microsoft.com/office/powerpoint/2010/main" val="1627358404"/>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277EBF-2535-4910-80E8-064E3E9DE825}"/>
              </a:ext>
            </a:extLst>
          </p:cNvPr>
          <p:cNvSpPr>
            <a:spLocks noGrp="1"/>
          </p:cNvSpPr>
          <p:nvPr>
            <p:ph type="title"/>
          </p:nvPr>
        </p:nvSpPr>
        <p:spPr/>
        <p:txBody>
          <a:bodyPr/>
          <a:lstStyle/>
          <a:p>
            <a:r>
              <a:rPr lang="en-AU" sz="2800" dirty="0"/>
              <a:t>Vulnerability A3.1 Clear Text Password (CTP) – Baselined Servers</a:t>
            </a:r>
          </a:p>
        </p:txBody>
      </p:sp>
      <p:sp>
        <p:nvSpPr>
          <p:cNvPr id="2" name="Slide Number Placeholder 1">
            <a:extLst>
              <a:ext uri="{FF2B5EF4-FFF2-40B4-BE49-F238E27FC236}">
                <a16:creationId xmlns:a16="http://schemas.microsoft.com/office/drawing/2014/main" id="{952B7134-1B67-4A3C-139C-0CEE41F13129}"/>
              </a:ext>
            </a:extLst>
          </p:cNvPr>
          <p:cNvSpPr>
            <a:spLocks noGrp="1"/>
          </p:cNvSpPr>
          <p:nvPr>
            <p:ph type="sldNum" sz="quarter" idx="10"/>
          </p:nvPr>
        </p:nvSpPr>
        <p:spPr/>
        <p:txBody>
          <a:bodyPr/>
          <a:lstStyle/>
          <a:p>
            <a:fld id="{876872E1-3CB8-45EA-A826-1429BD5BE353}" type="slidenum">
              <a:rPr lang="en-CA" smtClean="0"/>
              <a:pPr/>
              <a:t>5</a:t>
            </a:fld>
            <a:endParaRPr lang="en-CA"/>
          </a:p>
        </p:txBody>
      </p:sp>
      <p:graphicFrame>
        <p:nvGraphicFramePr>
          <p:cNvPr id="7" name="Table 5">
            <a:extLst>
              <a:ext uri="{FF2B5EF4-FFF2-40B4-BE49-F238E27FC236}">
                <a16:creationId xmlns:a16="http://schemas.microsoft.com/office/drawing/2014/main" id="{A32B8B60-CA97-1EFE-7FDD-4D3BF3EF25D6}"/>
              </a:ext>
            </a:extLst>
          </p:cNvPr>
          <p:cNvGraphicFramePr>
            <a:graphicFrameLocks noGrp="1"/>
          </p:cNvGraphicFramePr>
          <p:nvPr>
            <p:extLst>
              <p:ext uri="{D42A27DB-BD31-4B8C-83A1-F6EECF244321}">
                <p14:modId xmlns:p14="http://schemas.microsoft.com/office/powerpoint/2010/main" val="3977788165"/>
              </p:ext>
            </p:extLst>
          </p:nvPr>
        </p:nvGraphicFramePr>
        <p:xfrm>
          <a:off x="571502" y="1026997"/>
          <a:ext cx="5420361" cy="4844352"/>
        </p:xfrm>
        <a:graphic>
          <a:graphicData uri="http://schemas.openxmlformats.org/drawingml/2006/table">
            <a:tbl>
              <a:tblPr firstRow="1" bandRow="1">
                <a:tableStyleId>{9D7B26C5-4107-4FEC-AEDC-1716B250A1EF}</a:tableStyleId>
              </a:tblPr>
              <a:tblGrid>
                <a:gridCol w="3209666">
                  <a:extLst>
                    <a:ext uri="{9D8B030D-6E8A-4147-A177-3AD203B41FA5}">
                      <a16:colId xmlns:a16="http://schemas.microsoft.com/office/drawing/2014/main" val="1758129201"/>
                    </a:ext>
                  </a:extLst>
                </a:gridCol>
                <a:gridCol w="2210695">
                  <a:extLst>
                    <a:ext uri="{9D8B030D-6E8A-4147-A177-3AD203B41FA5}">
                      <a16:colId xmlns:a16="http://schemas.microsoft.com/office/drawing/2014/main" val="42437240"/>
                    </a:ext>
                  </a:extLst>
                </a:gridCol>
              </a:tblGrid>
              <a:tr h="280114">
                <a:tc>
                  <a:txBody>
                    <a:bodyPr/>
                    <a:lstStyle/>
                    <a:p>
                      <a:r>
                        <a:rPr lang="en-AU" dirty="0"/>
                        <a:t>Operating System</a:t>
                      </a:r>
                    </a:p>
                  </a:txBody>
                  <a:tcPr/>
                </a:tc>
                <a:tc>
                  <a:txBody>
                    <a:bodyPr/>
                    <a:lstStyle/>
                    <a:p>
                      <a:r>
                        <a:rPr lang="en-AU" dirty="0"/>
                        <a:t>Number of Servers</a:t>
                      </a:r>
                    </a:p>
                  </a:txBody>
                  <a:tcPr/>
                </a:tc>
                <a:extLst>
                  <a:ext uri="{0D108BD9-81ED-4DB2-BD59-A6C34878D82A}">
                    <a16:rowId xmlns:a16="http://schemas.microsoft.com/office/drawing/2014/main" val="3315292100"/>
                  </a:ext>
                </a:extLst>
              </a:tr>
              <a:tr h="365104">
                <a:tc>
                  <a:txBody>
                    <a:bodyPr/>
                    <a:lstStyle/>
                    <a:p>
                      <a:r>
                        <a:rPr lang="en-US" sz="1400" dirty="0"/>
                        <a:t>Windows Server 2008 R2 Enterprise</a:t>
                      </a:r>
                      <a:endParaRPr lang="en-AU" sz="1400" dirty="0"/>
                    </a:p>
                  </a:txBody>
                  <a:tcPr/>
                </a:tc>
                <a:tc>
                  <a:txBody>
                    <a:bodyPr/>
                    <a:lstStyle/>
                    <a:p>
                      <a:pPr algn="ctr"/>
                      <a:r>
                        <a:rPr lang="en-AU" sz="1400" dirty="0">
                          <a:solidFill>
                            <a:schemeClr val="tx1"/>
                          </a:solidFill>
                        </a:rPr>
                        <a:t>5</a:t>
                      </a:r>
                    </a:p>
                  </a:txBody>
                  <a:tcPr/>
                </a:tc>
                <a:extLst>
                  <a:ext uri="{0D108BD9-81ED-4DB2-BD59-A6C34878D82A}">
                    <a16:rowId xmlns:a16="http://schemas.microsoft.com/office/drawing/2014/main" val="193116374"/>
                  </a:ext>
                </a:extLst>
              </a:tr>
              <a:tr h="39682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400" b="0" i="0" kern="1200" dirty="0">
                          <a:solidFill>
                            <a:schemeClr val="tx1"/>
                          </a:solidFill>
                          <a:effectLst/>
                          <a:latin typeface="+mn-lt"/>
                          <a:ea typeface="+mn-ea"/>
                          <a:cs typeface="+mn-cs"/>
                        </a:rPr>
                        <a:t>Windows Storage Server 2008 R2 Standard</a:t>
                      </a:r>
                      <a:endParaRPr lang="en-AU" sz="1400" dirty="0"/>
                    </a:p>
                  </a:txBody>
                  <a:tcPr/>
                </a:tc>
                <a:tc>
                  <a:txBody>
                    <a:bodyPr/>
                    <a:lstStyle/>
                    <a:p>
                      <a:pPr algn="ctr"/>
                      <a:r>
                        <a:rPr lang="en-AU" sz="1400" dirty="0">
                          <a:solidFill>
                            <a:schemeClr val="tx1"/>
                          </a:solidFill>
                        </a:rPr>
                        <a:t>3</a:t>
                      </a:r>
                    </a:p>
                  </a:txBody>
                  <a:tcPr/>
                </a:tc>
                <a:extLst>
                  <a:ext uri="{0D108BD9-81ED-4DB2-BD59-A6C34878D82A}">
                    <a16:rowId xmlns:a16="http://schemas.microsoft.com/office/drawing/2014/main" val="3799451341"/>
                  </a:ext>
                </a:extLst>
              </a:tr>
              <a:tr h="23342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400" b="0" i="0" kern="1200" dirty="0">
                          <a:solidFill>
                            <a:schemeClr val="tx1"/>
                          </a:solidFill>
                          <a:effectLst/>
                          <a:latin typeface="+mn-lt"/>
                          <a:ea typeface="+mn-ea"/>
                          <a:cs typeface="+mn-cs"/>
                        </a:rPr>
                        <a:t>Windows Server 2008 R2 (64-bit)</a:t>
                      </a:r>
                      <a:endParaRPr lang="en-AU" sz="1400" dirty="0"/>
                    </a:p>
                  </a:txBody>
                  <a:tcPr/>
                </a:tc>
                <a:tc>
                  <a:txBody>
                    <a:bodyPr/>
                    <a:lstStyle/>
                    <a:p>
                      <a:pPr algn="ctr"/>
                      <a:r>
                        <a:rPr lang="en-AU" sz="1400" dirty="0">
                          <a:solidFill>
                            <a:schemeClr val="tx1"/>
                          </a:solidFill>
                        </a:rPr>
                        <a:t>1</a:t>
                      </a:r>
                    </a:p>
                  </a:txBody>
                  <a:tcPr/>
                </a:tc>
                <a:extLst>
                  <a:ext uri="{0D108BD9-81ED-4DB2-BD59-A6C34878D82A}">
                    <a16:rowId xmlns:a16="http://schemas.microsoft.com/office/drawing/2014/main" val="825229955"/>
                  </a:ext>
                </a:extLst>
              </a:tr>
              <a:tr h="36510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400" dirty="0"/>
                        <a:t>Windows Servers 2008 R2 Standard</a:t>
                      </a:r>
                    </a:p>
                  </a:txBody>
                  <a:tcPr/>
                </a:tc>
                <a:tc>
                  <a:txBody>
                    <a:bodyPr/>
                    <a:lstStyle/>
                    <a:p>
                      <a:pPr algn="ctr"/>
                      <a:r>
                        <a:rPr lang="en-AU" sz="1400" dirty="0">
                          <a:solidFill>
                            <a:schemeClr val="tx1"/>
                          </a:solidFill>
                        </a:rPr>
                        <a:t>13</a:t>
                      </a:r>
                    </a:p>
                  </a:txBody>
                  <a:tcPr/>
                </a:tc>
                <a:extLst>
                  <a:ext uri="{0D108BD9-81ED-4DB2-BD59-A6C34878D82A}">
                    <a16:rowId xmlns:a16="http://schemas.microsoft.com/office/drawing/2014/main" val="2968629958"/>
                  </a:ext>
                </a:extLst>
              </a:tr>
              <a:tr h="396828">
                <a:tc>
                  <a:txBody>
                    <a:bodyPr/>
                    <a:lstStyle/>
                    <a:p>
                      <a:r>
                        <a:rPr lang="en-AU" sz="1400" dirty="0"/>
                        <a:t>Windows Servers 20012 R2 Datacenter</a:t>
                      </a:r>
                    </a:p>
                  </a:txBody>
                  <a:tcPr/>
                </a:tc>
                <a:tc>
                  <a:txBody>
                    <a:bodyPr/>
                    <a:lstStyle/>
                    <a:p>
                      <a:pPr algn="ctr"/>
                      <a:r>
                        <a:rPr lang="en-AU" sz="1400" dirty="0">
                          <a:solidFill>
                            <a:schemeClr val="tx1"/>
                          </a:solidFill>
                        </a:rPr>
                        <a:t>2</a:t>
                      </a:r>
                    </a:p>
                  </a:txBody>
                  <a:tcPr/>
                </a:tc>
                <a:extLst>
                  <a:ext uri="{0D108BD9-81ED-4DB2-BD59-A6C34878D82A}">
                    <a16:rowId xmlns:a16="http://schemas.microsoft.com/office/drawing/2014/main" val="3372382616"/>
                  </a:ext>
                </a:extLst>
              </a:tr>
              <a:tr h="233428">
                <a:tc>
                  <a:txBody>
                    <a:bodyPr/>
                    <a:lstStyle/>
                    <a:p>
                      <a:r>
                        <a:rPr lang="en-AU" sz="1400" dirty="0"/>
                        <a:t>Window Server 2012 R2 Standard</a:t>
                      </a:r>
                    </a:p>
                  </a:txBody>
                  <a:tcPr/>
                </a:tc>
                <a:tc>
                  <a:txBody>
                    <a:bodyPr/>
                    <a:lstStyle/>
                    <a:p>
                      <a:pPr algn="ctr"/>
                      <a:r>
                        <a:rPr lang="en-AU" sz="1400" dirty="0">
                          <a:solidFill>
                            <a:schemeClr val="tx1"/>
                          </a:solidFill>
                        </a:rPr>
                        <a:t>23</a:t>
                      </a:r>
                    </a:p>
                  </a:txBody>
                  <a:tcPr/>
                </a:tc>
                <a:extLst>
                  <a:ext uri="{0D108BD9-81ED-4DB2-BD59-A6C34878D82A}">
                    <a16:rowId xmlns:a16="http://schemas.microsoft.com/office/drawing/2014/main" val="3397564136"/>
                  </a:ext>
                </a:extLst>
              </a:tr>
              <a:tr h="365104">
                <a:tc>
                  <a:txBody>
                    <a:bodyPr/>
                    <a:lstStyle/>
                    <a:p>
                      <a:r>
                        <a:rPr lang="pt-BR" sz="1400" b="0" i="0" kern="1200" dirty="0">
                          <a:solidFill>
                            <a:schemeClr val="tx1"/>
                          </a:solidFill>
                          <a:effectLst/>
                          <a:latin typeface="+mn-lt"/>
                          <a:ea typeface="+mn-ea"/>
                          <a:cs typeface="+mn-cs"/>
                        </a:rPr>
                        <a:t>Windows Server 2012 R2 Datacenter</a:t>
                      </a:r>
                      <a:endParaRPr lang="en-AU" sz="1400" dirty="0"/>
                    </a:p>
                  </a:txBody>
                  <a:tcPr/>
                </a:tc>
                <a:tc>
                  <a:txBody>
                    <a:bodyPr/>
                    <a:lstStyle/>
                    <a:p>
                      <a:pPr algn="ctr"/>
                      <a:r>
                        <a:rPr lang="en-AU" sz="1400" dirty="0">
                          <a:solidFill>
                            <a:schemeClr val="tx1"/>
                          </a:solidFill>
                        </a:rPr>
                        <a:t>3</a:t>
                      </a:r>
                    </a:p>
                  </a:txBody>
                  <a:tcPr/>
                </a:tc>
                <a:extLst>
                  <a:ext uri="{0D108BD9-81ED-4DB2-BD59-A6C34878D82A}">
                    <a16:rowId xmlns:a16="http://schemas.microsoft.com/office/drawing/2014/main" val="1515372752"/>
                  </a:ext>
                </a:extLst>
              </a:tr>
              <a:tr h="39682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400" dirty="0"/>
                        <a:t>Window Server 2016 Datacenter</a:t>
                      </a:r>
                    </a:p>
                    <a:p>
                      <a:endParaRPr lang="en-AU" sz="1400" dirty="0"/>
                    </a:p>
                  </a:txBody>
                  <a:tcPr/>
                </a:tc>
                <a:tc>
                  <a:txBody>
                    <a:bodyPr/>
                    <a:lstStyle/>
                    <a:p>
                      <a:pPr algn="ctr"/>
                      <a:r>
                        <a:rPr lang="en-AU" sz="1400" dirty="0">
                          <a:solidFill>
                            <a:schemeClr val="tx1"/>
                          </a:solidFill>
                        </a:rPr>
                        <a:t>7</a:t>
                      </a:r>
                    </a:p>
                  </a:txBody>
                  <a:tcPr/>
                </a:tc>
                <a:extLst>
                  <a:ext uri="{0D108BD9-81ED-4DB2-BD59-A6C34878D82A}">
                    <a16:rowId xmlns:a16="http://schemas.microsoft.com/office/drawing/2014/main" val="2326274717"/>
                  </a:ext>
                </a:extLst>
              </a:tr>
              <a:tr h="23342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400" dirty="0"/>
                        <a:t>Window Server 2016 Standard</a:t>
                      </a:r>
                    </a:p>
                  </a:txBody>
                  <a:tcPr/>
                </a:tc>
                <a:tc>
                  <a:txBody>
                    <a:bodyPr/>
                    <a:lstStyle/>
                    <a:p>
                      <a:pPr algn="ctr"/>
                      <a:r>
                        <a:rPr lang="en-AU" sz="1400" dirty="0">
                          <a:solidFill>
                            <a:schemeClr val="tx1"/>
                          </a:solidFill>
                        </a:rPr>
                        <a:t>5</a:t>
                      </a:r>
                    </a:p>
                  </a:txBody>
                  <a:tcPr/>
                </a:tc>
                <a:extLst>
                  <a:ext uri="{0D108BD9-81ED-4DB2-BD59-A6C34878D82A}">
                    <a16:rowId xmlns:a16="http://schemas.microsoft.com/office/drawing/2014/main" val="162531117"/>
                  </a:ext>
                </a:extLst>
              </a:tr>
              <a:tr h="23342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400" dirty="0"/>
                        <a:t>Window Server 2019 Datacenter</a:t>
                      </a:r>
                    </a:p>
                  </a:txBody>
                  <a:tcPr/>
                </a:tc>
                <a:tc>
                  <a:txBody>
                    <a:bodyPr/>
                    <a:lstStyle/>
                    <a:p>
                      <a:pPr algn="ctr"/>
                      <a:r>
                        <a:rPr lang="en-AU" sz="1400" dirty="0">
                          <a:solidFill>
                            <a:schemeClr val="tx1"/>
                          </a:solidFill>
                        </a:rPr>
                        <a:t>24</a:t>
                      </a:r>
                    </a:p>
                  </a:txBody>
                  <a:tcPr/>
                </a:tc>
                <a:extLst>
                  <a:ext uri="{0D108BD9-81ED-4DB2-BD59-A6C34878D82A}">
                    <a16:rowId xmlns:a16="http://schemas.microsoft.com/office/drawing/2014/main" val="2207621195"/>
                  </a:ext>
                </a:extLst>
              </a:tr>
              <a:tr h="23342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400" dirty="0"/>
                        <a:t>Window Server 2019 Standard</a:t>
                      </a:r>
                    </a:p>
                  </a:txBody>
                  <a:tcPr/>
                </a:tc>
                <a:tc>
                  <a:txBody>
                    <a:bodyPr/>
                    <a:lstStyle/>
                    <a:p>
                      <a:pPr algn="ctr"/>
                      <a:r>
                        <a:rPr lang="en-AU" sz="1400" dirty="0">
                          <a:solidFill>
                            <a:schemeClr val="tx1"/>
                          </a:solidFill>
                        </a:rPr>
                        <a:t>12</a:t>
                      </a:r>
                    </a:p>
                  </a:txBody>
                  <a:tcPr/>
                </a:tc>
                <a:extLst>
                  <a:ext uri="{0D108BD9-81ED-4DB2-BD59-A6C34878D82A}">
                    <a16:rowId xmlns:a16="http://schemas.microsoft.com/office/drawing/2014/main" val="1639960207"/>
                  </a:ext>
                </a:extLst>
              </a:tr>
              <a:tr h="23342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400" dirty="0">
                          <a:solidFill>
                            <a:srgbClr val="FF0000"/>
                          </a:solidFill>
                        </a:rPr>
                        <a:t>Total</a:t>
                      </a:r>
                    </a:p>
                  </a:txBody>
                  <a:tcPr/>
                </a:tc>
                <a:tc>
                  <a:txBody>
                    <a:bodyPr/>
                    <a:lstStyle/>
                    <a:p>
                      <a:pPr algn="ctr"/>
                      <a:r>
                        <a:rPr lang="en-AU" sz="1400" dirty="0">
                          <a:solidFill>
                            <a:srgbClr val="FF0000"/>
                          </a:solidFill>
                        </a:rPr>
                        <a:t>98</a:t>
                      </a:r>
                    </a:p>
                  </a:txBody>
                  <a:tcPr/>
                </a:tc>
                <a:extLst>
                  <a:ext uri="{0D108BD9-81ED-4DB2-BD59-A6C34878D82A}">
                    <a16:rowId xmlns:a16="http://schemas.microsoft.com/office/drawing/2014/main" val="983894471"/>
                  </a:ext>
                </a:extLst>
              </a:tr>
            </a:tbl>
          </a:graphicData>
        </a:graphic>
      </p:graphicFrame>
      <p:graphicFrame>
        <p:nvGraphicFramePr>
          <p:cNvPr id="8" name="Table 7">
            <a:extLst>
              <a:ext uri="{FF2B5EF4-FFF2-40B4-BE49-F238E27FC236}">
                <a16:creationId xmlns:a16="http://schemas.microsoft.com/office/drawing/2014/main" id="{50930B13-C2D1-D8FD-189E-18D001A1F71A}"/>
              </a:ext>
            </a:extLst>
          </p:cNvPr>
          <p:cNvGraphicFramePr>
            <a:graphicFrameLocks noGrp="1"/>
          </p:cNvGraphicFramePr>
          <p:nvPr>
            <p:extLst>
              <p:ext uri="{D42A27DB-BD31-4B8C-83A1-F6EECF244321}">
                <p14:modId xmlns:p14="http://schemas.microsoft.com/office/powerpoint/2010/main" val="4274516772"/>
              </p:ext>
            </p:extLst>
          </p:nvPr>
        </p:nvGraphicFramePr>
        <p:xfrm>
          <a:off x="6675119" y="1026995"/>
          <a:ext cx="4945379" cy="3680785"/>
        </p:xfrm>
        <a:graphic>
          <a:graphicData uri="http://schemas.openxmlformats.org/drawingml/2006/table">
            <a:tbl>
              <a:tblPr firstRow="1" bandRow="1">
                <a:tableStyleId>{9D7B26C5-4107-4FEC-AEDC-1716B250A1EF}</a:tableStyleId>
              </a:tblPr>
              <a:tblGrid>
                <a:gridCol w="2037259">
                  <a:extLst>
                    <a:ext uri="{9D8B030D-6E8A-4147-A177-3AD203B41FA5}">
                      <a16:colId xmlns:a16="http://schemas.microsoft.com/office/drawing/2014/main" val="1758129201"/>
                    </a:ext>
                  </a:extLst>
                </a:gridCol>
                <a:gridCol w="2908120">
                  <a:extLst>
                    <a:ext uri="{9D8B030D-6E8A-4147-A177-3AD203B41FA5}">
                      <a16:colId xmlns:a16="http://schemas.microsoft.com/office/drawing/2014/main" val="860925027"/>
                    </a:ext>
                  </a:extLst>
                </a:gridCol>
              </a:tblGrid>
              <a:tr h="693688">
                <a:tc>
                  <a:txBody>
                    <a:bodyPr/>
                    <a:lstStyle/>
                    <a:p>
                      <a:r>
                        <a:rPr lang="en-AU"/>
                        <a:t>Pilot selection  criteria</a:t>
                      </a:r>
                    </a:p>
                  </a:txBody>
                  <a:tcPr/>
                </a:tc>
                <a:tc>
                  <a:txBody>
                    <a:bodyPr/>
                    <a:lstStyle/>
                    <a:p>
                      <a:endParaRPr lang="en-AU"/>
                    </a:p>
                  </a:txBody>
                  <a:tcPr/>
                </a:tc>
                <a:extLst>
                  <a:ext uri="{0D108BD9-81ED-4DB2-BD59-A6C34878D82A}">
                    <a16:rowId xmlns:a16="http://schemas.microsoft.com/office/drawing/2014/main" val="3315292100"/>
                  </a:ext>
                </a:extLst>
              </a:tr>
              <a:tr h="1701346">
                <a:tc>
                  <a:txBody>
                    <a:bodyPr/>
                    <a:lstStyle/>
                    <a:p>
                      <a:pPr marL="0" indent="0">
                        <a:buNone/>
                      </a:pPr>
                      <a:r>
                        <a:rPr lang="en-AU" dirty="0"/>
                        <a:t>Criticality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Non-Critical: - Level 5-6 Non-Production Servers - </a:t>
                      </a:r>
                      <a:r>
                        <a:rPr lang="en-AU" b="0" dirty="0">
                          <a:solidFill>
                            <a:srgbClr val="FF0000"/>
                          </a:solidFill>
                        </a:rPr>
                        <a:t>60</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AU" dirty="0"/>
                    </a:p>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Critical: Level 3-4 Non-Production Servers - </a:t>
                      </a:r>
                      <a:r>
                        <a:rPr lang="en-AU" b="0" dirty="0">
                          <a:solidFill>
                            <a:srgbClr val="FF0000"/>
                          </a:solidFill>
                        </a:rPr>
                        <a:t>38</a:t>
                      </a:r>
                    </a:p>
                  </a:txBody>
                  <a:tcPr/>
                </a:tc>
                <a:extLst>
                  <a:ext uri="{0D108BD9-81ED-4DB2-BD59-A6C34878D82A}">
                    <a16:rowId xmlns:a16="http://schemas.microsoft.com/office/drawing/2014/main" val="193116374"/>
                  </a:ext>
                </a:extLst>
              </a:tr>
              <a:tr h="626811">
                <a:tc>
                  <a:txBody>
                    <a:bodyPr/>
                    <a:lstStyle/>
                    <a:p>
                      <a:pPr marL="0" indent="0">
                        <a:buNone/>
                      </a:pPr>
                      <a:r>
                        <a:rPr lang="en-AU"/>
                        <a:t>Region</a:t>
                      </a:r>
                    </a:p>
                  </a:txBody>
                  <a:tcPr/>
                </a:tc>
                <a:tc>
                  <a:txBody>
                    <a:bodyPr/>
                    <a:lstStyle/>
                    <a:p>
                      <a:pPr marL="0" indent="0">
                        <a:buNone/>
                      </a:pPr>
                      <a:r>
                        <a:rPr lang="en-AU" dirty="0"/>
                        <a:t>APAC, APAC-E and APAC-W</a:t>
                      </a:r>
                    </a:p>
                  </a:txBody>
                  <a:tcPr/>
                </a:tc>
                <a:extLst>
                  <a:ext uri="{0D108BD9-81ED-4DB2-BD59-A6C34878D82A}">
                    <a16:rowId xmlns:a16="http://schemas.microsoft.com/office/drawing/2014/main" val="156424525"/>
                  </a:ext>
                </a:extLst>
              </a:tr>
              <a:tr h="609657">
                <a:tc>
                  <a:txBody>
                    <a:bodyPr/>
                    <a:lstStyle/>
                    <a:p>
                      <a:pPr marL="0" indent="0">
                        <a:buNone/>
                      </a:pPr>
                      <a:r>
                        <a:rPr lang="en-AU"/>
                        <a:t>PCN</a:t>
                      </a:r>
                    </a:p>
                  </a:txBody>
                  <a:tcPr/>
                </a:tc>
                <a:tc>
                  <a:txBody>
                    <a:bodyPr/>
                    <a:lstStyle/>
                    <a:p>
                      <a:pPr marL="0" indent="0">
                        <a:buNone/>
                      </a:pPr>
                      <a:r>
                        <a:rPr lang="en-AU" dirty="0"/>
                        <a:t>PCN servers are excluded</a:t>
                      </a:r>
                    </a:p>
                  </a:txBody>
                  <a:tcPr/>
                </a:tc>
                <a:extLst>
                  <a:ext uri="{0D108BD9-81ED-4DB2-BD59-A6C34878D82A}">
                    <a16:rowId xmlns:a16="http://schemas.microsoft.com/office/drawing/2014/main" val="1655346380"/>
                  </a:ext>
                </a:extLst>
              </a:tr>
            </a:tbl>
          </a:graphicData>
        </a:graphic>
      </p:graphicFrame>
      <p:sp>
        <p:nvSpPr>
          <p:cNvPr id="9" name="TextBox 8">
            <a:extLst>
              <a:ext uri="{FF2B5EF4-FFF2-40B4-BE49-F238E27FC236}">
                <a16:creationId xmlns:a16="http://schemas.microsoft.com/office/drawing/2014/main" id="{1BF8278E-3017-0E5D-4551-440F15B85E3A}"/>
              </a:ext>
            </a:extLst>
          </p:cNvPr>
          <p:cNvSpPr txBox="1"/>
          <p:nvPr/>
        </p:nvSpPr>
        <p:spPr>
          <a:xfrm>
            <a:off x="6639239" y="4948019"/>
            <a:ext cx="5017137" cy="923330"/>
          </a:xfrm>
          <a:prstGeom prst="rect">
            <a:avLst/>
          </a:prstGeom>
          <a:noFill/>
        </p:spPr>
        <p:txBody>
          <a:bodyPr wrap="square">
            <a:spAutoFit/>
          </a:bodyPr>
          <a:lstStyle/>
          <a:p>
            <a:r>
              <a:rPr lang="en-AU" dirty="0"/>
              <a:t>Based on selection criteria </a:t>
            </a:r>
            <a:r>
              <a:rPr lang="en-AU" dirty="0">
                <a:solidFill>
                  <a:srgbClr val="FF0000"/>
                </a:solidFill>
              </a:rPr>
              <a:t>50</a:t>
            </a:r>
            <a:r>
              <a:rPr lang="en-AU" dirty="0"/>
              <a:t> Non-Critical + </a:t>
            </a:r>
            <a:r>
              <a:rPr lang="en-AU" dirty="0">
                <a:solidFill>
                  <a:srgbClr val="FF0000"/>
                </a:solidFill>
              </a:rPr>
              <a:t>20</a:t>
            </a:r>
            <a:r>
              <a:rPr lang="en-AU" dirty="0"/>
              <a:t> Critical Pilot servers need approval by RT (see attachments).</a:t>
            </a:r>
          </a:p>
        </p:txBody>
      </p:sp>
    </p:spTree>
    <p:extLst>
      <p:ext uri="{BB962C8B-B14F-4D97-AF65-F5344CB8AC3E}">
        <p14:creationId xmlns:p14="http://schemas.microsoft.com/office/powerpoint/2010/main" val="3166581592"/>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277EBF-2535-4910-80E8-064E3E9DE825}"/>
              </a:ext>
            </a:extLst>
          </p:cNvPr>
          <p:cNvSpPr>
            <a:spLocks noGrp="1"/>
          </p:cNvSpPr>
          <p:nvPr>
            <p:ph type="title"/>
          </p:nvPr>
        </p:nvSpPr>
        <p:spPr>
          <a:xfrm>
            <a:off x="691376" y="390719"/>
            <a:ext cx="10783229" cy="671962"/>
          </a:xfrm>
        </p:spPr>
        <p:txBody>
          <a:bodyPr/>
          <a:lstStyle/>
          <a:p>
            <a:r>
              <a:rPr lang="en-AU" sz="2800" dirty="0"/>
              <a:t>Vulnerability A3.1 Clear Text Password - Discovery and analysis</a:t>
            </a:r>
          </a:p>
        </p:txBody>
      </p:sp>
      <p:sp>
        <p:nvSpPr>
          <p:cNvPr id="2" name="Slide Number Placeholder 1">
            <a:extLst>
              <a:ext uri="{FF2B5EF4-FFF2-40B4-BE49-F238E27FC236}">
                <a16:creationId xmlns:a16="http://schemas.microsoft.com/office/drawing/2014/main" id="{952B7134-1B67-4A3C-139C-0CEE41F13129}"/>
              </a:ext>
            </a:extLst>
          </p:cNvPr>
          <p:cNvSpPr>
            <a:spLocks noGrp="1"/>
          </p:cNvSpPr>
          <p:nvPr>
            <p:ph type="sldNum" sz="quarter" idx="10"/>
          </p:nvPr>
        </p:nvSpPr>
        <p:spPr/>
        <p:txBody>
          <a:bodyPr/>
          <a:lstStyle/>
          <a:p>
            <a:fld id="{876872E1-3CB8-45EA-A826-1429BD5BE353}" type="slidenum">
              <a:rPr lang="en-CA" smtClean="0"/>
              <a:pPr/>
              <a:t>6</a:t>
            </a:fld>
            <a:endParaRPr lang="en-CA"/>
          </a:p>
        </p:txBody>
      </p:sp>
      <p:sp>
        <p:nvSpPr>
          <p:cNvPr id="11" name="TextBox 10">
            <a:extLst>
              <a:ext uri="{FF2B5EF4-FFF2-40B4-BE49-F238E27FC236}">
                <a16:creationId xmlns:a16="http://schemas.microsoft.com/office/drawing/2014/main" id="{8D6E8A29-E8C7-91D2-2AA7-F121A0B97E8D}"/>
              </a:ext>
            </a:extLst>
          </p:cNvPr>
          <p:cNvSpPr txBox="1"/>
          <p:nvPr/>
        </p:nvSpPr>
        <p:spPr>
          <a:xfrm>
            <a:off x="975432" y="1062681"/>
            <a:ext cx="6920536" cy="369332"/>
          </a:xfrm>
          <a:prstGeom prst="rect">
            <a:avLst/>
          </a:prstGeom>
          <a:noFill/>
        </p:spPr>
        <p:txBody>
          <a:bodyPr wrap="square" rtlCol="0">
            <a:spAutoFit/>
          </a:bodyPr>
          <a:lstStyle/>
          <a:p>
            <a:r>
              <a:rPr lang="en-AU" dirty="0">
                <a:hlinkClick r:id="rId2"/>
              </a:rPr>
              <a:t>SharePoint Link</a:t>
            </a:r>
            <a:r>
              <a:rPr lang="en-AU" dirty="0"/>
              <a:t>  - For Detailed List of Pilot Servers</a:t>
            </a:r>
          </a:p>
        </p:txBody>
      </p:sp>
      <p:graphicFrame>
        <p:nvGraphicFramePr>
          <p:cNvPr id="4" name="Table 3">
            <a:extLst>
              <a:ext uri="{FF2B5EF4-FFF2-40B4-BE49-F238E27FC236}">
                <a16:creationId xmlns:a16="http://schemas.microsoft.com/office/drawing/2014/main" id="{DF348EE0-68F6-4EB1-9104-923F1F9842D6}"/>
              </a:ext>
            </a:extLst>
          </p:cNvPr>
          <p:cNvGraphicFramePr>
            <a:graphicFrameLocks noGrp="1"/>
          </p:cNvGraphicFramePr>
          <p:nvPr>
            <p:extLst>
              <p:ext uri="{D42A27DB-BD31-4B8C-83A1-F6EECF244321}">
                <p14:modId xmlns:p14="http://schemas.microsoft.com/office/powerpoint/2010/main" val="260309107"/>
              </p:ext>
            </p:extLst>
          </p:nvPr>
        </p:nvGraphicFramePr>
        <p:xfrm>
          <a:off x="975432" y="2342725"/>
          <a:ext cx="4356100" cy="3578860"/>
        </p:xfrm>
        <a:graphic>
          <a:graphicData uri="http://schemas.openxmlformats.org/drawingml/2006/table">
            <a:tbl>
              <a:tblPr/>
              <a:tblGrid>
                <a:gridCol w="2959100">
                  <a:extLst>
                    <a:ext uri="{9D8B030D-6E8A-4147-A177-3AD203B41FA5}">
                      <a16:colId xmlns:a16="http://schemas.microsoft.com/office/drawing/2014/main" val="643853755"/>
                    </a:ext>
                  </a:extLst>
                </a:gridCol>
                <a:gridCol w="1397000">
                  <a:extLst>
                    <a:ext uri="{9D8B030D-6E8A-4147-A177-3AD203B41FA5}">
                      <a16:colId xmlns:a16="http://schemas.microsoft.com/office/drawing/2014/main" val="531350245"/>
                    </a:ext>
                  </a:extLst>
                </a:gridCol>
              </a:tblGrid>
              <a:tr h="190500">
                <a:tc>
                  <a:txBody>
                    <a:bodyPr/>
                    <a:lstStyle/>
                    <a:p>
                      <a:pPr algn="l" fontAlgn="b"/>
                      <a:r>
                        <a:rPr lang="en-AU" sz="1100" b="1" i="0" u="none" strike="noStrike">
                          <a:solidFill>
                            <a:srgbClr val="000000"/>
                          </a:solidFill>
                          <a:effectLst/>
                          <a:latin typeface="Calibri" panose="020F0502020204030204" pitchFamily="34" charset="0"/>
                        </a:rPr>
                        <a:t>Server owner</a:t>
                      </a:r>
                    </a:p>
                  </a:txBody>
                  <a:tcPr marL="6350" marR="6350" marT="6350" anchor="b">
                    <a:lnL>
                      <a:noFill/>
                    </a:lnL>
                    <a:lnR>
                      <a:noFill/>
                    </a:lnR>
                    <a:lnT>
                      <a:noFill/>
                    </a:lnT>
                    <a:lnB>
                      <a:noFill/>
                    </a:lnB>
                    <a:solidFill>
                      <a:srgbClr val="D9E1F2"/>
                    </a:solidFill>
                  </a:tcPr>
                </a:tc>
                <a:tc>
                  <a:txBody>
                    <a:bodyPr/>
                    <a:lstStyle/>
                    <a:p>
                      <a:pPr algn="l" fontAlgn="b"/>
                      <a:r>
                        <a:rPr lang="en-AU" sz="1100" b="1" i="0" u="none" strike="noStrike">
                          <a:solidFill>
                            <a:srgbClr val="000000"/>
                          </a:solidFill>
                          <a:effectLst/>
                          <a:latin typeface="Calibri" panose="020F0502020204030204" pitchFamily="34" charset="0"/>
                        </a:rPr>
                        <a:t>Count of Server Name</a:t>
                      </a:r>
                    </a:p>
                  </a:txBody>
                  <a:tcPr marL="6350" marR="6350" marT="6350" anchor="b">
                    <a:lnL>
                      <a:noFill/>
                    </a:lnL>
                    <a:lnR>
                      <a:noFill/>
                    </a:lnR>
                    <a:lnT>
                      <a:noFill/>
                    </a:lnT>
                    <a:lnB>
                      <a:noFill/>
                    </a:lnB>
                    <a:solidFill>
                      <a:srgbClr val="D9E1F2"/>
                    </a:solidFill>
                  </a:tcPr>
                </a:tc>
                <a:extLst>
                  <a:ext uri="{0D108BD9-81ED-4DB2-BD59-A6C34878D82A}">
                    <a16:rowId xmlns:a16="http://schemas.microsoft.com/office/drawing/2014/main" val="1606222981"/>
                  </a:ext>
                </a:extLst>
              </a:tr>
              <a:tr h="190500">
                <a:tc>
                  <a:txBody>
                    <a:bodyPr/>
                    <a:lstStyle/>
                    <a:p>
                      <a:pPr algn="l" fontAlgn="b"/>
                      <a:r>
                        <a:rPr lang="en-AU" sz="1100" b="0" i="0" u="none" strike="noStrike">
                          <a:solidFill>
                            <a:srgbClr val="000000"/>
                          </a:solidFill>
                          <a:effectLst/>
                          <a:latin typeface="Calibri" panose="020F0502020204030204" pitchFamily="34" charset="0"/>
                        </a:rPr>
                        <a:t>Anjana Sathyan</a:t>
                      </a:r>
                    </a:p>
                  </a:txBody>
                  <a:tcPr marL="6350" marR="6350" marT="6350" anchor="b">
                    <a:lnL>
                      <a:noFill/>
                    </a:lnL>
                    <a:lnR>
                      <a:noFill/>
                    </a:lnR>
                    <a:lnT>
                      <a:noFill/>
                    </a:lnT>
                    <a:lnB>
                      <a:noFill/>
                    </a:lnB>
                  </a:tcPr>
                </a:tc>
                <a:tc>
                  <a:txBody>
                    <a:bodyPr/>
                    <a:lstStyle/>
                    <a:p>
                      <a:pPr algn="r" fontAlgn="b"/>
                      <a:r>
                        <a:rPr lang="en-AU" sz="1100" b="0" i="0" u="none" strike="noStrike">
                          <a:solidFill>
                            <a:srgbClr val="000000"/>
                          </a:solidFill>
                          <a:effectLst/>
                          <a:latin typeface="Calibri" panose="020F0502020204030204" pitchFamily="34" charset="0"/>
                        </a:rPr>
                        <a:t>1</a:t>
                      </a:r>
                    </a:p>
                  </a:txBody>
                  <a:tcPr marL="6350" marR="6350" marT="6350" anchor="b">
                    <a:lnL>
                      <a:noFill/>
                    </a:lnL>
                    <a:lnR>
                      <a:noFill/>
                    </a:lnR>
                    <a:lnT>
                      <a:noFill/>
                    </a:lnT>
                    <a:lnB>
                      <a:noFill/>
                    </a:lnB>
                  </a:tcPr>
                </a:tc>
                <a:extLst>
                  <a:ext uri="{0D108BD9-81ED-4DB2-BD59-A6C34878D82A}">
                    <a16:rowId xmlns:a16="http://schemas.microsoft.com/office/drawing/2014/main" val="1390803198"/>
                  </a:ext>
                </a:extLst>
              </a:tr>
              <a:tr h="190500">
                <a:tc>
                  <a:txBody>
                    <a:bodyPr/>
                    <a:lstStyle/>
                    <a:p>
                      <a:pPr algn="l" fontAlgn="b"/>
                      <a:r>
                        <a:rPr lang="en-AU" sz="1100" b="0" i="0" u="none" strike="noStrike">
                          <a:solidFill>
                            <a:srgbClr val="000000"/>
                          </a:solidFill>
                          <a:effectLst/>
                          <a:latin typeface="Calibri" panose="020F0502020204030204" pitchFamily="34" charset="0"/>
                        </a:rPr>
                        <a:t>Dommeti, Tarun </a:t>
                      </a:r>
                      <a:br>
                        <a:rPr lang="en-AU" sz="1100" b="0" i="0" u="none" strike="noStrike">
                          <a:solidFill>
                            <a:srgbClr val="000000"/>
                          </a:solidFill>
                          <a:effectLst/>
                          <a:latin typeface="Calibri" panose="020F0502020204030204" pitchFamily="34" charset="0"/>
                        </a:rPr>
                      </a:br>
                      <a:r>
                        <a:rPr lang="en-AU" sz="1100" b="0" i="0" u="none" strike="noStrike">
                          <a:solidFill>
                            <a:srgbClr val="000000"/>
                          </a:solidFill>
                          <a:effectLst/>
                          <a:latin typeface="Calibri" panose="020F0502020204030204" pitchFamily="34" charset="0"/>
                        </a:rPr>
                        <a:t>(IST-ACCENTURE)</a:t>
                      </a:r>
                    </a:p>
                  </a:txBody>
                  <a:tcPr marL="6350" marR="6350" marT="6350" anchor="b">
                    <a:lnL>
                      <a:noFill/>
                    </a:lnL>
                    <a:lnR>
                      <a:noFill/>
                    </a:lnR>
                    <a:lnT>
                      <a:noFill/>
                    </a:lnT>
                    <a:lnB>
                      <a:noFill/>
                    </a:lnB>
                  </a:tcPr>
                </a:tc>
                <a:tc>
                  <a:txBody>
                    <a:bodyPr/>
                    <a:lstStyle/>
                    <a:p>
                      <a:pPr algn="r" fontAlgn="b"/>
                      <a:r>
                        <a:rPr lang="en-AU" sz="1100" b="0" i="0" u="none" strike="noStrike">
                          <a:solidFill>
                            <a:srgbClr val="000000"/>
                          </a:solidFill>
                          <a:effectLst/>
                          <a:latin typeface="Calibri" panose="020F0502020204030204" pitchFamily="34" charset="0"/>
                        </a:rPr>
                        <a:t>1</a:t>
                      </a:r>
                    </a:p>
                  </a:txBody>
                  <a:tcPr marL="6350" marR="6350" marT="6350" anchor="b">
                    <a:lnL>
                      <a:noFill/>
                    </a:lnL>
                    <a:lnR>
                      <a:noFill/>
                    </a:lnR>
                    <a:lnT>
                      <a:noFill/>
                    </a:lnT>
                    <a:lnB>
                      <a:noFill/>
                    </a:lnB>
                  </a:tcPr>
                </a:tc>
                <a:extLst>
                  <a:ext uri="{0D108BD9-81ED-4DB2-BD59-A6C34878D82A}">
                    <a16:rowId xmlns:a16="http://schemas.microsoft.com/office/drawing/2014/main" val="1988910653"/>
                  </a:ext>
                </a:extLst>
              </a:tr>
              <a:tr h="190500">
                <a:tc>
                  <a:txBody>
                    <a:bodyPr/>
                    <a:lstStyle/>
                    <a:p>
                      <a:pPr algn="l" fontAlgn="b"/>
                      <a:r>
                        <a:rPr lang="en-AU" sz="1100" b="0" i="0" u="none" strike="noStrike">
                          <a:solidFill>
                            <a:srgbClr val="000000"/>
                          </a:solidFill>
                          <a:effectLst/>
                          <a:latin typeface="Calibri" panose="020F0502020204030204" pitchFamily="34" charset="0"/>
                        </a:rPr>
                        <a:t>Dommeti, Tarun (IST-ACCENTURE)</a:t>
                      </a:r>
                    </a:p>
                  </a:txBody>
                  <a:tcPr marL="6350" marR="6350" marT="6350" anchor="b">
                    <a:lnL>
                      <a:noFill/>
                    </a:lnL>
                    <a:lnR>
                      <a:noFill/>
                    </a:lnR>
                    <a:lnT>
                      <a:noFill/>
                    </a:lnT>
                    <a:lnB>
                      <a:noFill/>
                    </a:lnB>
                  </a:tcPr>
                </a:tc>
                <a:tc>
                  <a:txBody>
                    <a:bodyPr/>
                    <a:lstStyle/>
                    <a:p>
                      <a:pPr algn="r" fontAlgn="b"/>
                      <a:r>
                        <a:rPr lang="en-AU" sz="1100" b="0" i="0" u="none" strike="noStrike">
                          <a:solidFill>
                            <a:srgbClr val="000000"/>
                          </a:solidFill>
                          <a:effectLst/>
                          <a:latin typeface="Calibri" panose="020F0502020204030204" pitchFamily="34" charset="0"/>
                        </a:rPr>
                        <a:t>13</a:t>
                      </a:r>
                    </a:p>
                  </a:txBody>
                  <a:tcPr marL="6350" marR="6350" marT="6350" anchor="b">
                    <a:lnL>
                      <a:noFill/>
                    </a:lnL>
                    <a:lnR>
                      <a:noFill/>
                    </a:lnR>
                    <a:lnT>
                      <a:noFill/>
                    </a:lnT>
                    <a:lnB>
                      <a:noFill/>
                    </a:lnB>
                  </a:tcPr>
                </a:tc>
                <a:extLst>
                  <a:ext uri="{0D108BD9-81ED-4DB2-BD59-A6C34878D82A}">
                    <a16:rowId xmlns:a16="http://schemas.microsoft.com/office/drawing/2014/main" val="3592684401"/>
                  </a:ext>
                </a:extLst>
              </a:tr>
              <a:tr h="190500">
                <a:tc>
                  <a:txBody>
                    <a:bodyPr/>
                    <a:lstStyle/>
                    <a:p>
                      <a:pPr algn="l" fontAlgn="b"/>
                      <a:r>
                        <a:rPr lang="en-AU" sz="1100" b="0" i="0" u="none" strike="noStrike">
                          <a:solidFill>
                            <a:srgbClr val="000000"/>
                          </a:solidFill>
                          <a:effectLst/>
                          <a:latin typeface="Calibri" panose="020F0502020204030204" pitchFamily="34" charset="0"/>
                        </a:rPr>
                        <a:t>Dunster, Alex (IST)</a:t>
                      </a:r>
                    </a:p>
                  </a:txBody>
                  <a:tcPr marL="6350" marR="6350" marT="6350" anchor="b">
                    <a:lnL>
                      <a:noFill/>
                    </a:lnL>
                    <a:lnR>
                      <a:noFill/>
                    </a:lnR>
                    <a:lnT>
                      <a:noFill/>
                    </a:lnT>
                    <a:lnB>
                      <a:noFill/>
                    </a:lnB>
                  </a:tcPr>
                </a:tc>
                <a:tc>
                  <a:txBody>
                    <a:bodyPr/>
                    <a:lstStyle/>
                    <a:p>
                      <a:pPr algn="r" fontAlgn="b"/>
                      <a:r>
                        <a:rPr lang="en-AU" sz="1100" b="0" i="0" u="none" strike="noStrike">
                          <a:solidFill>
                            <a:srgbClr val="000000"/>
                          </a:solidFill>
                          <a:effectLst/>
                          <a:latin typeface="Calibri" panose="020F0502020204030204" pitchFamily="34" charset="0"/>
                        </a:rPr>
                        <a:t>3</a:t>
                      </a:r>
                    </a:p>
                  </a:txBody>
                  <a:tcPr marL="6350" marR="6350" marT="6350" anchor="b">
                    <a:lnL>
                      <a:noFill/>
                    </a:lnL>
                    <a:lnR>
                      <a:noFill/>
                    </a:lnR>
                    <a:lnT>
                      <a:noFill/>
                    </a:lnT>
                    <a:lnB>
                      <a:noFill/>
                    </a:lnB>
                  </a:tcPr>
                </a:tc>
                <a:extLst>
                  <a:ext uri="{0D108BD9-81ED-4DB2-BD59-A6C34878D82A}">
                    <a16:rowId xmlns:a16="http://schemas.microsoft.com/office/drawing/2014/main" val="2387247029"/>
                  </a:ext>
                </a:extLst>
              </a:tr>
              <a:tr h="190500">
                <a:tc>
                  <a:txBody>
                    <a:bodyPr/>
                    <a:lstStyle/>
                    <a:p>
                      <a:pPr algn="l" fontAlgn="b"/>
                      <a:r>
                        <a:rPr lang="en-AU" sz="1100" b="0" i="0" u="none" strike="noStrike">
                          <a:solidFill>
                            <a:srgbClr val="000000"/>
                          </a:solidFill>
                          <a:effectLst/>
                          <a:latin typeface="Calibri" panose="020F0502020204030204" pitchFamily="34" charset="0"/>
                        </a:rPr>
                        <a:t>Goswami, Chayan (IST-ACCENTURE)</a:t>
                      </a:r>
                    </a:p>
                  </a:txBody>
                  <a:tcPr marL="6350" marR="6350" marT="6350" anchor="b">
                    <a:lnL>
                      <a:noFill/>
                    </a:lnL>
                    <a:lnR>
                      <a:noFill/>
                    </a:lnR>
                    <a:lnT>
                      <a:noFill/>
                    </a:lnT>
                    <a:lnB>
                      <a:noFill/>
                    </a:lnB>
                  </a:tcPr>
                </a:tc>
                <a:tc>
                  <a:txBody>
                    <a:bodyPr/>
                    <a:lstStyle/>
                    <a:p>
                      <a:pPr algn="r" fontAlgn="b"/>
                      <a:r>
                        <a:rPr lang="en-AU" sz="1100" b="0" i="0" u="none" strike="noStrike">
                          <a:solidFill>
                            <a:srgbClr val="000000"/>
                          </a:solidFill>
                          <a:effectLst/>
                          <a:latin typeface="Calibri" panose="020F0502020204030204" pitchFamily="34" charset="0"/>
                        </a:rPr>
                        <a:t>1</a:t>
                      </a:r>
                    </a:p>
                  </a:txBody>
                  <a:tcPr marL="6350" marR="6350" marT="6350" anchor="b">
                    <a:lnL>
                      <a:noFill/>
                    </a:lnL>
                    <a:lnR>
                      <a:noFill/>
                    </a:lnR>
                    <a:lnT>
                      <a:noFill/>
                    </a:lnT>
                    <a:lnB>
                      <a:noFill/>
                    </a:lnB>
                  </a:tcPr>
                </a:tc>
                <a:extLst>
                  <a:ext uri="{0D108BD9-81ED-4DB2-BD59-A6C34878D82A}">
                    <a16:rowId xmlns:a16="http://schemas.microsoft.com/office/drawing/2014/main" val="1683923736"/>
                  </a:ext>
                </a:extLst>
              </a:tr>
              <a:tr h="190500">
                <a:tc>
                  <a:txBody>
                    <a:bodyPr/>
                    <a:lstStyle/>
                    <a:p>
                      <a:pPr algn="l" fontAlgn="b"/>
                      <a:r>
                        <a:rPr lang="en-AU" sz="1100" b="0" i="0" u="none" strike="noStrike">
                          <a:solidFill>
                            <a:srgbClr val="000000"/>
                          </a:solidFill>
                          <a:effectLst/>
                          <a:latin typeface="Calibri" panose="020F0502020204030204" pitchFamily="34" charset="0"/>
                        </a:rPr>
                        <a:t>Hamel, Frederick (IST)</a:t>
                      </a:r>
                    </a:p>
                  </a:txBody>
                  <a:tcPr marL="6350" marR="6350" marT="6350" anchor="b">
                    <a:lnL>
                      <a:noFill/>
                    </a:lnL>
                    <a:lnR>
                      <a:noFill/>
                    </a:lnR>
                    <a:lnT>
                      <a:noFill/>
                    </a:lnT>
                    <a:lnB>
                      <a:noFill/>
                    </a:lnB>
                  </a:tcPr>
                </a:tc>
                <a:tc>
                  <a:txBody>
                    <a:bodyPr/>
                    <a:lstStyle/>
                    <a:p>
                      <a:pPr algn="r" fontAlgn="b"/>
                      <a:r>
                        <a:rPr lang="en-AU" sz="1100" b="0" i="0" u="none" strike="noStrike">
                          <a:solidFill>
                            <a:srgbClr val="000000"/>
                          </a:solidFill>
                          <a:effectLst/>
                          <a:latin typeface="Calibri" panose="020F0502020204030204" pitchFamily="34" charset="0"/>
                        </a:rPr>
                        <a:t>31</a:t>
                      </a:r>
                    </a:p>
                  </a:txBody>
                  <a:tcPr marL="6350" marR="6350" marT="6350" anchor="b">
                    <a:lnL>
                      <a:noFill/>
                    </a:lnL>
                    <a:lnR>
                      <a:noFill/>
                    </a:lnR>
                    <a:lnT>
                      <a:noFill/>
                    </a:lnT>
                    <a:lnB>
                      <a:noFill/>
                    </a:lnB>
                  </a:tcPr>
                </a:tc>
                <a:extLst>
                  <a:ext uri="{0D108BD9-81ED-4DB2-BD59-A6C34878D82A}">
                    <a16:rowId xmlns:a16="http://schemas.microsoft.com/office/drawing/2014/main" val="1645203193"/>
                  </a:ext>
                </a:extLst>
              </a:tr>
              <a:tr h="190500">
                <a:tc>
                  <a:txBody>
                    <a:bodyPr/>
                    <a:lstStyle/>
                    <a:p>
                      <a:pPr algn="l" fontAlgn="b"/>
                      <a:r>
                        <a:rPr lang="de-DE" sz="1100" b="0" i="0" u="none" strike="noStrike">
                          <a:solidFill>
                            <a:srgbClr val="000000"/>
                          </a:solidFill>
                          <a:effectLst/>
                          <a:latin typeface="Calibri" panose="020F0502020204030204" pitchFamily="34" charset="0"/>
                        </a:rPr>
                        <a:t>Hamel, Frederick (IST)</a:t>
                      </a:r>
                      <a:br>
                        <a:rPr lang="de-DE" sz="1100" b="0" i="0" u="none" strike="noStrike">
                          <a:solidFill>
                            <a:srgbClr val="000000"/>
                          </a:solidFill>
                          <a:effectLst/>
                          <a:latin typeface="Calibri" panose="020F0502020204030204" pitchFamily="34" charset="0"/>
                        </a:rPr>
                      </a:br>
                      <a:r>
                        <a:rPr lang="de-DE" sz="1100" b="0" i="0" u="none" strike="noStrike">
                          <a:solidFill>
                            <a:srgbClr val="000000"/>
                          </a:solidFill>
                          <a:effectLst/>
                          <a:latin typeface="Calibri" panose="020F0502020204030204" pitchFamily="34" charset="0"/>
                        </a:rPr>
                        <a:t>Konig, Jurgen ;Yvette Bear </a:t>
                      </a:r>
                    </a:p>
                  </a:txBody>
                  <a:tcPr marL="6350" marR="6350" marT="6350" anchor="b">
                    <a:lnL>
                      <a:noFill/>
                    </a:lnL>
                    <a:lnR>
                      <a:noFill/>
                    </a:lnR>
                    <a:lnT>
                      <a:noFill/>
                    </a:lnT>
                    <a:lnB>
                      <a:noFill/>
                    </a:lnB>
                  </a:tcPr>
                </a:tc>
                <a:tc>
                  <a:txBody>
                    <a:bodyPr/>
                    <a:lstStyle/>
                    <a:p>
                      <a:pPr algn="r" fontAlgn="b"/>
                      <a:r>
                        <a:rPr lang="en-AU" sz="1100" b="0" i="0" u="none" strike="noStrike">
                          <a:solidFill>
                            <a:srgbClr val="000000"/>
                          </a:solidFill>
                          <a:effectLst/>
                          <a:latin typeface="Calibri" panose="020F0502020204030204" pitchFamily="34" charset="0"/>
                        </a:rPr>
                        <a:t>1</a:t>
                      </a:r>
                    </a:p>
                  </a:txBody>
                  <a:tcPr marL="6350" marR="6350" marT="6350" anchor="b">
                    <a:lnL>
                      <a:noFill/>
                    </a:lnL>
                    <a:lnR>
                      <a:noFill/>
                    </a:lnR>
                    <a:lnT>
                      <a:noFill/>
                    </a:lnT>
                    <a:lnB>
                      <a:noFill/>
                    </a:lnB>
                  </a:tcPr>
                </a:tc>
                <a:extLst>
                  <a:ext uri="{0D108BD9-81ED-4DB2-BD59-A6C34878D82A}">
                    <a16:rowId xmlns:a16="http://schemas.microsoft.com/office/drawing/2014/main" val="3826040605"/>
                  </a:ext>
                </a:extLst>
              </a:tr>
              <a:tr h="190500">
                <a:tc>
                  <a:txBody>
                    <a:bodyPr/>
                    <a:lstStyle/>
                    <a:p>
                      <a:pPr algn="l" fontAlgn="b"/>
                      <a:r>
                        <a:rPr lang="de-DE" sz="1100" b="0" i="0" u="none" strike="noStrike">
                          <a:solidFill>
                            <a:srgbClr val="000000"/>
                          </a:solidFill>
                          <a:effectLst/>
                          <a:latin typeface="Calibri" panose="020F0502020204030204" pitchFamily="34" charset="0"/>
                        </a:rPr>
                        <a:t>Hamel, Frederick (IST)</a:t>
                      </a:r>
                      <a:br>
                        <a:rPr lang="de-DE" sz="1100" b="0" i="0" u="none" strike="noStrike">
                          <a:solidFill>
                            <a:srgbClr val="000000"/>
                          </a:solidFill>
                          <a:effectLst/>
                          <a:latin typeface="Calibri" panose="020F0502020204030204" pitchFamily="34" charset="0"/>
                        </a:rPr>
                      </a:br>
                      <a:r>
                        <a:rPr lang="de-DE" sz="1100" b="0" i="0" u="none" strike="noStrike">
                          <a:solidFill>
                            <a:srgbClr val="000000"/>
                          </a:solidFill>
                          <a:effectLst/>
                          <a:latin typeface="Calibri" panose="020F0502020204030204" pitchFamily="34" charset="0"/>
                        </a:rPr>
                        <a:t>Wibowo, Felex (RTIO)</a:t>
                      </a:r>
                    </a:p>
                  </a:txBody>
                  <a:tcPr marL="6350" marR="6350" marT="6350" anchor="b">
                    <a:lnL>
                      <a:noFill/>
                    </a:lnL>
                    <a:lnR>
                      <a:noFill/>
                    </a:lnR>
                    <a:lnT>
                      <a:noFill/>
                    </a:lnT>
                    <a:lnB>
                      <a:noFill/>
                    </a:lnB>
                  </a:tcPr>
                </a:tc>
                <a:tc>
                  <a:txBody>
                    <a:bodyPr/>
                    <a:lstStyle/>
                    <a:p>
                      <a:pPr algn="r" fontAlgn="b"/>
                      <a:r>
                        <a:rPr lang="en-AU" sz="1100" b="0" i="0" u="none" strike="noStrike">
                          <a:solidFill>
                            <a:srgbClr val="000000"/>
                          </a:solidFill>
                          <a:effectLst/>
                          <a:latin typeface="Calibri" panose="020F0502020204030204" pitchFamily="34" charset="0"/>
                        </a:rPr>
                        <a:t>1</a:t>
                      </a:r>
                    </a:p>
                  </a:txBody>
                  <a:tcPr marL="6350" marR="6350" marT="6350" anchor="b">
                    <a:lnL>
                      <a:noFill/>
                    </a:lnL>
                    <a:lnR>
                      <a:noFill/>
                    </a:lnR>
                    <a:lnT>
                      <a:noFill/>
                    </a:lnT>
                    <a:lnB>
                      <a:noFill/>
                    </a:lnB>
                  </a:tcPr>
                </a:tc>
                <a:extLst>
                  <a:ext uri="{0D108BD9-81ED-4DB2-BD59-A6C34878D82A}">
                    <a16:rowId xmlns:a16="http://schemas.microsoft.com/office/drawing/2014/main" val="1945836325"/>
                  </a:ext>
                </a:extLst>
              </a:tr>
              <a:tr h="190500">
                <a:tc>
                  <a:txBody>
                    <a:bodyPr/>
                    <a:lstStyle/>
                    <a:p>
                      <a:pPr algn="l" fontAlgn="b"/>
                      <a:r>
                        <a:rPr lang="en-AU" sz="1100" b="0" i="0" u="none" strike="noStrike">
                          <a:solidFill>
                            <a:srgbClr val="000000"/>
                          </a:solidFill>
                          <a:effectLst/>
                          <a:latin typeface="Calibri" panose="020F0502020204030204" pitchFamily="34" charset="0"/>
                        </a:rPr>
                        <a:t>Hutson, Aaron (IST)</a:t>
                      </a:r>
                    </a:p>
                  </a:txBody>
                  <a:tcPr marL="6350" marR="6350" marT="6350" anchor="b">
                    <a:lnL>
                      <a:noFill/>
                    </a:lnL>
                    <a:lnR>
                      <a:noFill/>
                    </a:lnR>
                    <a:lnT>
                      <a:noFill/>
                    </a:lnT>
                    <a:lnB>
                      <a:noFill/>
                    </a:lnB>
                  </a:tcPr>
                </a:tc>
                <a:tc>
                  <a:txBody>
                    <a:bodyPr/>
                    <a:lstStyle/>
                    <a:p>
                      <a:pPr algn="r" fontAlgn="b"/>
                      <a:r>
                        <a:rPr lang="en-AU" sz="1100" b="0" i="0" u="none" strike="noStrike">
                          <a:solidFill>
                            <a:srgbClr val="000000"/>
                          </a:solidFill>
                          <a:effectLst/>
                          <a:latin typeface="Calibri" panose="020F0502020204030204" pitchFamily="34" charset="0"/>
                        </a:rPr>
                        <a:t>1</a:t>
                      </a:r>
                    </a:p>
                  </a:txBody>
                  <a:tcPr marL="6350" marR="6350" marT="6350" anchor="b">
                    <a:lnL>
                      <a:noFill/>
                    </a:lnL>
                    <a:lnR>
                      <a:noFill/>
                    </a:lnR>
                    <a:lnT>
                      <a:noFill/>
                    </a:lnT>
                    <a:lnB>
                      <a:noFill/>
                    </a:lnB>
                  </a:tcPr>
                </a:tc>
                <a:extLst>
                  <a:ext uri="{0D108BD9-81ED-4DB2-BD59-A6C34878D82A}">
                    <a16:rowId xmlns:a16="http://schemas.microsoft.com/office/drawing/2014/main" val="2175905133"/>
                  </a:ext>
                </a:extLst>
              </a:tr>
              <a:tr h="190500">
                <a:tc>
                  <a:txBody>
                    <a:bodyPr/>
                    <a:lstStyle/>
                    <a:p>
                      <a:pPr algn="l" fontAlgn="b"/>
                      <a:r>
                        <a:rPr lang="en-AU" sz="1100" b="0" i="0" u="none" strike="noStrike">
                          <a:solidFill>
                            <a:srgbClr val="000000"/>
                          </a:solidFill>
                          <a:effectLst/>
                          <a:latin typeface="Calibri" panose="020F0502020204030204" pitchFamily="34" charset="0"/>
                        </a:rPr>
                        <a:t>Jothiramalingam, Rajasekar (IST)</a:t>
                      </a:r>
                    </a:p>
                  </a:txBody>
                  <a:tcPr marL="6350" marR="6350" marT="6350" anchor="b">
                    <a:lnL>
                      <a:noFill/>
                    </a:lnL>
                    <a:lnR>
                      <a:noFill/>
                    </a:lnR>
                    <a:lnT>
                      <a:noFill/>
                    </a:lnT>
                    <a:lnB>
                      <a:noFill/>
                    </a:lnB>
                  </a:tcPr>
                </a:tc>
                <a:tc>
                  <a:txBody>
                    <a:bodyPr/>
                    <a:lstStyle/>
                    <a:p>
                      <a:pPr algn="r" fontAlgn="b"/>
                      <a:r>
                        <a:rPr lang="en-AU" sz="1100" b="0" i="0" u="none" strike="noStrike">
                          <a:solidFill>
                            <a:srgbClr val="000000"/>
                          </a:solidFill>
                          <a:effectLst/>
                          <a:latin typeface="Calibri" panose="020F0502020204030204" pitchFamily="34" charset="0"/>
                        </a:rPr>
                        <a:t>3</a:t>
                      </a:r>
                    </a:p>
                  </a:txBody>
                  <a:tcPr marL="6350" marR="6350" marT="6350" anchor="b">
                    <a:lnL>
                      <a:noFill/>
                    </a:lnL>
                    <a:lnR>
                      <a:noFill/>
                    </a:lnR>
                    <a:lnT>
                      <a:noFill/>
                    </a:lnT>
                    <a:lnB>
                      <a:noFill/>
                    </a:lnB>
                  </a:tcPr>
                </a:tc>
                <a:extLst>
                  <a:ext uri="{0D108BD9-81ED-4DB2-BD59-A6C34878D82A}">
                    <a16:rowId xmlns:a16="http://schemas.microsoft.com/office/drawing/2014/main" val="1539809796"/>
                  </a:ext>
                </a:extLst>
              </a:tr>
              <a:tr h="190500">
                <a:tc>
                  <a:txBody>
                    <a:bodyPr/>
                    <a:lstStyle/>
                    <a:p>
                      <a:pPr algn="l" fontAlgn="b"/>
                      <a:r>
                        <a:rPr lang="en-AU" sz="1100" b="0" i="0" u="none" strike="noStrike">
                          <a:solidFill>
                            <a:srgbClr val="000000"/>
                          </a:solidFill>
                          <a:effectLst/>
                          <a:latin typeface="Calibri" panose="020F0502020204030204" pitchFamily="34" charset="0"/>
                        </a:rPr>
                        <a:t>Ross Billing</a:t>
                      </a:r>
                    </a:p>
                  </a:txBody>
                  <a:tcPr marL="6350" marR="6350" marT="6350" anchor="b">
                    <a:lnL>
                      <a:noFill/>
                    </a:lnL>
                    <a:lnR>
                      <a:noFill/>
                    </a:lnR>
                    <a:lnT>
                      <a:noFill/>
                    </a:lnT>
                    <a:lnB>
                      <a:noFill/>
                    </a:lnB>
                  </a:tcPr>
                </a:tc>
                <a:tc>
                  <a:txBody>
                    <a:bodyPr/>
                    <a:lstStyle/>
                    <a:p>
                      <a:pPr algn="r" fontAlgn="b"/>
                      <a:r>
                        <a:rPr lang="en-AU" sz="1100" b="0" i="0" u="none" strike="noStrike">
                          <a:solidFill>
                            <a:srgbClr val="000000"/>
                          </a:solidFill>
                          <a:effectLst/>
                          <a:latin typeface="Calibri" panose="020F0502020204030204" pitchFamily="34" charset="0"/>
                        </a:rPr>
                        <a:t>1</a:t>
                      </a:r>
                    </a:p>
                  </a:txBody>
                  <a:tcPr marL="6350" marR="6350" marT="6350" anchor="b">
                    <a:lnL>
                      <a:noFill/>
                    </a:lnL>
                    <a:lnR>
                      <a:noFill/>
                    </a:lnR>
                    <a:lnT>
                      <a:noFill/>
                    </a:lnT>
                    <a:lnB>
                      <a:noFill/>
                    </a:lnB>
                  </a:tcPr>
                </a:tc>
                <a:extLst>
                  <a:ext uri="{0D108BD9-81ED-4DB2-BD59-A6C34878D82A}">
                    <a16:rowId xmlns:a16="http://schemas.microsoft.com/office/drawing/2014/main" val="1964878311"/>
                  </a:ext>
                </a:extLst>
              </a:tr>
              <a:tr h="190500">
                <a:tc>
                  <a:txBody>
                    <a:bodyPr/>
                    <a:lstStyle/>
                    <a:p>
                      <a:pPr algn="l" fontAlgn="b"/>
                      <a:r>
                        <a:rPr lang="en-AU" sz="1100" b="0" i="0" u="none" strike="noStrike">
                          <a:solidFill>
                            <a:srgbClr val="000000"/>
                          </a:solidFill>
                          <a:effectLst/>
                          <a:latin typeface="Calibri" panose="020F0502020204030204" pitchFamily="34" charset="0"/>
                        </a:rPr>
                        <a:t>Trepp, Beau (IST)</a:t>
                      </a:r>
                    </a:p>
                  </a:txBody>
                  <a:tcPr marL="6350" marR="6350" marT="6350" anchor="b">
                    <a:lnL>
                      <a:noFill/>
                    </a:lnL>
                    <a:lnR>
                      <a:noFill/>
                    </a:lnR>
                    <a:lnT>
                      <a:noFill/>
                    </a:lnT>
                    <a:lnB>
                      <a:noFill/>
                    </a:lnB>
                  </a:tcPr>
                </a:tc>
                <a:tc>
                  <a:txBody>
                    <a:bodyPr/>
                    <a:lstStyle/>
                    <a:p>
                      <a:pPr algn="r" fontAlgn="b"/>
                      <a:r>
                        <a:rPr lang="en-AU" sz="1100" b="0" i="0" u="none" strike="noStrike">
                          <a:solidFill>
                            <a:srgbClr val="000000"/>
                          </a:solidFill>
                          <a:effectLst/>
                          <a:latin typeface="Calibri" panose="020F0502020204030204" pitchFamily="34" charset="0"/>
                        </a:rPr>
                        <a:t>3</a:t>
                      </a:r>
                    </a:p>
                  </a:txBody>
                  <a:tcPr marL="6350" marR="6350" marT="6350" anchor="b">
                    <a:lnL>
                      <a:noFill/>
                    </a:lnL>
                    <a:lnR>
                      <a:noFill/>
                    </a:lnR>
                    <a:lnT>
                      <a:noFill/>
                    </a:lnT>
                    <a:lnB>
                      <a:noFill/>
                    </a:lnB>
                  </a:tcPr>
                </a:tc>
                <a:extLst>
                  <a:ext uri="{0D108BD9-81ED-4DB2-BD59-A6C34878D82A}">
                    <a16:rowId xmlns:a16="http://schemas.microsoft.com/office/drawing/2014/main" val="1330036372"/>
                  </a:ext>
                </a:extLst>
              </a:tr>
              <a:tr h="190500">
                <a:tc>
                  <a:txBody>
                    <a:bodyPr/>
                    <a:lstStyle/>
                    <a:p>
                      <a:pPr algn="l" fontAlgn="b"/>
                      <a:r>
                        <a:rPr lang="en-AU" sz="1100" b="1" i="0" u="none" strike="noStrike">
                          <a:solidFill>
                            <a:srgbClr val="000000"/>
                          </a:solidFill>
                          <a:effectLst/>
                          <a:latin typeface="Calibri" panose="020F0502020204030204" pitchFamily="34" charset="0"/>
                        </a:rPr>
                        <a:t>Grand Total</a:t>
                      </a:r>
                      <a:endParaRPr lang="en-AU" sz="1100" b="1" i="0" u="none" strike="noStrike" dirty="0">
                        <a:solidFill>
                          <a:srgbClr val="000000"/>
                        </a:solidFill>
                        <a:effectLst/>
                        <a:latin typeface="Calibri" panose="020F0502020204030204" pitchFamily="34" charset="0"/>
                      </a:endParaRPr>
                    </a:p>
                  </a:txBody>
                  <a:tcPr marL="6350" marR="6350" marT="6350" anchor="b">
                    <a:lnL>
                      <a:noFill/>
                    </a:lnL>
                    <a:lnR>
                      <a:noFill/>
                    </a:lnR>
                    <a:lnT>
                      <a:noFill/>
                    </a:lnT>
                    <a:lnB>
                      <a:noFill/>
                    </a:lnB>
                    <a:solidFill>
                      <a:srgbClr val="D9E1F2"/>
                    </a:solidFill>
                  </a:tcPr>
                </a:tc>
                <a:tc>
                  <a:txBody>
                    <a:bodyPr/>
                    <a:lstStyle/>
                    <a:p>
                      <a:pPr algn="r" fontAlgn="b"/>
                      <a:r>
                        <a:rPr lang="en-AU" sz="1100" b="1" i="0" u="none" strike="noStrike" dirty="0">
                          <a:solidFill>
                            <a:srgbClr val="000000"/>
                          </a:solidFill>
                          <a:effectLst/>
                          <a:latin typeface="Calibri" panose="020F0502020204030204" pitchFamily="34" charset="0"/>
                        </a:rPr>
                        <a:t>60</a:t>
                      </a:r>
                    </a:p>
                  </a:txBody>
                  <a:tcPr marL="6350" marR="6350" marT="6350" anchor="b">
                    <a:lnL>
                      <a:noFill/>
                    </a:lnL>
                    <a:lnR>
                      <a:noFill/>
                    </a:lnR>
                    <a:lnT>
                      <a:noFill/>
                    </a:lnT>
                    <a:lnB>
                      <a:noFill/>
                    </a:lnB>
                    <a:solidFill>
                      <a:srgbClr val="D9E1F2"/>
                    </a:solidFill>
                  </a:tcPr>
                </a:tc>
                <a:extLst>
                  <a:ext uri="{0D108BD9-81ED-4DB2-BD59-A6C34878D82A}">
                    <a16:rowId xmlns:a16="http://schemas.microsoft.com/office/drawing/2014/main" val="2218527104"/>
                  </a:ext>
                </a:extLst>
              </a:tr>
            </a:tbl>
          </a:graphicData>
        </a:graphic>
      </p:graphicFrame>
      <p:sp>
        <p:nvSpPr>
          <p:cNvPr id="9" name="TextBox 8">
            <a:extLst>
              <a:ext uri="{FF2B5EF4-FFF2-40B4-BE49-F238E27FC236}">
                <a16:creationId xmlns:a16="http://schemas.microsoft.com/office/drawing/2014/main" id="{BA7A0365-0364-CAEB-ADCB-E57D324AFF29}"/>
              </a:ext>
            </a:extLst>
          </p:cNvPr>
          <p:cNvSpPr txBox="1"/>
          <p:nvPr/>
        </p:nvSpPr>
        <p:spPr>
          <a:xfrm>
            <a:off x="1946189" y="1696394"/>
            <a:ext cx="1563130" cy="369332"/>
          </a:xfrm>
          <a:prstGeom prst="rect">
            <a:avLst/>
          </a:prstGeom>
          <a:noFill/>
        </p:spPr>
        <p:txBody>
          <a:bodyPr wrap="square" rtlCol="0">
            <a:spAutoFit/>
          </a:bodyPr>
          <a:lstStyle/>
          <a:p>
            <a:r>
              <a:rPr lang="en-AU" dirty="0"/>
              <a:t>Non-Critical</a:t>
            </a:r>
          </a:p>
        </p:txBody>
      </p:sp>
      <p:graphicFrame>
        <p:nvGraphicFramePr>
          <p:cNvPr id="10" name="Table 9">
            <a:extLst>
              <a:ext uri="{FF2B5EF4-FFF2-40B4-BE49-F238E27FC236}">
                <a16:creationId xmlns:a16="http://schemas.microsoft.com/office/drawing/2014/main" id="{D82A83F2-C205-60E4-B86C-4248E99EA45A}"/>
              </a:ext>
            </a:extLst>
          </p:cNvPr>
          <p:cNvGraphicFramePr>
            <a:graphicFrameLocks noGrp="1"/>
          </p:cNvGraphicFramePr>
          <p:nvPr>
            <p:extLst>
              <p:ext uri="{D42A27DB-BD31-4B8C-83A1-F6EECF244321}">
                <p14:modId xmlns:p14="http://schemas.microsoft.com/office/powerpoint/2010/main" val="117518867"/>
              </p:ext>
            </p:extLst>
          </p:nvPr>
        </p:nvGraphicFramePr>
        <p:xfrm>
          <a:off x="6082990" y="2342725"/>
          <a:ext cx="4865096" cy="3578859"/>
        </p:xfrm>
        <a:graphic>
          <a:graphicData uri="http://schemas.openxmlformats.org/drawingml/2006/table">
            <a:tbl>
              <a:tblPr/>
              <a:tblGrid>
                <a:gridCol w="2974070">
                  <a:extLst>
                    <a:ext uri="{9D8B030D-6E8A-4147-A177-3AD203B41FA5}">
                      <a16:colId xmlns:a16="http://schemas.microsoft.com/office/drawing/2014/main" val="926622613"/>
                    </a:ext>
                  </a:extLst>
                </a:gridCol>
                <a:gridCol w="1891026">
                  <a:extLst>
                    <a:ext uri="{9D8B030D-6E8A-4147-A177-3AD203B41FA5}">
                      <a16:colId xmlns:a16="http://schemas.microsoft.com/office/drawing/2014/main" val="2390768925"/>
                    </a:ext>
                  </a:extLst>
                </a:gridCol>
              </a:tblGrid>
              <a:tr h="397651">
                <a:tc>
                  <a:txBody>
                    <a:bodyPr/>
                    <a:lstStyle/>
                    <a:p>
                      <a:pPr algn="l" fontAlgn="b"/>
                      <a:r>
                        <a:rPr lang="en-AU" sz="1100" b="1" i="0" u="none" strike="noStrike">
                          <a:solidFill>
                            <a:srgbClr val="000000"/>
                          </a:solidFill>
                          <a:effectLst/>
                          <a:latin typeface="Calibri" panose="020F0502020204030204" pitchFamily="34" charset="0"/>
                        </a:rPr>
                        <a:t>Server owner</a:t>
                      </a:r>
                    </a:p>
                  </a:txBody>
                  <a:tcPr marL="6350" marR="6350" marT="6350" anchor="b">
                    <a:lnL>
                      <a:noFill/>
                    </a:lnL>
                    <a:lnR>
                      <a:noFill/>
                    </a:lnR>
                    <a:lnT>
                      <a:noFill/>
                    </a:lnT>
                    <a:lnB>
                      <a:noFill/>
                    </a:lnB>
                    <a:solidFill>
                      <a:srgbClr val="D9E1F2"/>
                    </a:solidFill>
                  </a:tcPr>
                </a:tc>
                <a:tc>
                  <a:txBody>
                    <a:bodyPr/>
                    <a:lstStyle/>
                    <a:p>
                      <a:pPr algn="l" fontAlgn="b"/>
                      <a:r>
                        <a:rPr lang="en-AU" sz="1100" b="1" i="0" u="none" strike="noStrike">
                          <a:solidFill>
                            <a:srgbClr val="000000"/>
                          </a:solidFill>
                          <a:effectLst/>
                          <a:latin typeface="Calibri" panose="020F0502020204030204" pitchFamily="34" charset="0"/>
                        </a:rPr>
                        <a:t>Count of Server Name</a:t>
                      </a:r>
                    </a:p>
                  </a:txBody>
                  <a:tcPr marL="6350" marR="6350" marT="6350" anchor="b">
                    <a:lnL>
                      <a:noFill/>
                    </a:lnL>
                    <a:lnR>
                      <a:noFill/>
                    </a:lnR>
                    <a:lnT>
                      <a:noFill/>
                    </a:lnT>
                    <a:lnB>
                      <a:noFill/>
                    </a:lnB>
                    <a:solidFill>
                      <a:srgbClr val="D9E1F2"/>
                    </a:solidFill>
                  </a:tcPr>
                </a:tc>
                <a:extLst>
                  <a:ext uri="{0D108BD9-81ED-4DB2-BD59-A6C34878D82A}">
                    <a16:rowId xmlns:a16="http://schemas.microsoft.com/office/drawing/2014/main" val="1225260837"/>
                  </a:ext>
                </a:extLst>
              </a:tr>
              <a:tr h="397651">
                <a:tc>
                  <a:txBody>
                    <a:bodyPr/>
                    <a:lstStyle/>
                    <a:p>
                      <a:pPr algn="l" fontAlgn="b"/>
                      <a:r>
                        <a:rPr lang="en-AU" sz="1100" b="0" i="0" u="none" strike="noStrike">
                          <a:solidFill>
                            <a:srgbClr val="000000"/>
                          </a:solidFill>
                          <a:effectLst/>
                          <a:latin typeface="Calibri" panose="020F0502020204030204" pitchFamily="34" charset="0"/>
                        </a:rPr>
                        <a:t>Dommeti, Tarun (IST-ACCENTURE)</a:t>
                      </a:r>
                    </a:p>
                  </a:txBody>
                  <a:tcPr marL="6350" marR="6350" marT="6350" anchor="b">
                    <a:lnL>
                      <a:noFill/>
                    </a:lnL>
                    <a:lnR>
                      <a:noFill/>
                    </a:lnR>
                    <a:lnT>
                      <a:noFill/>
                    </a:lnT>
                    <a:lnB>
                      <a:noFill/>
                    </a:lnB>
                  </a:tcPr>
                </a:tc>
                <a:tc>
                  <a:txBody>
                    <a:bodyPr/>
                    <a:lstStyle/>
                    <a:p>
                      <a:pPr algn="r" fontAlgn="b"/>
                      <a:r>
                        <a:rPr lang="en-AU" sz="1100" b="0" i="0" u="none" strike="noStrike">
                          <a:solidFill>
                            <a:srgbClr val="000000"/>
                          </a:solidFill>
                          <a:effectLst/>
                          <a:latin typeface="Calibri" panose="020F0502020204030204" pitchFamily="34" charset="0"/>
                        </a:rPr>
                        <a:t>8</a:t>
                      </a:r>
                    </a:p>
                  </a:txBody>
                  <a:tcPr marL="6350" marR="6350" marT="6350" anchor="b">
                    <a:lnL>
                      <a:noFill/>
                    </a:lnL>
                    <a:lnR>
                      <a:noFill/>
                    </a:lnR>
                    <a:lnT>
                      <a:noFill/>
                    </a:lnT>
                    <a:lnB>
                      <a:noFill/>
                    </a:lnB>
                  </a:tcPr>
                </a:tc>
                <a:extLst>
                  <a:ext uri="{0D108BD9-81ED-4DB2-BD59-A6C34878D82A}">
                    <a16:rowId xmlns:a16="http://schemas.microsoft.com/office/drawing/2014/main" val="2560394210"/>
                  </a:ext>
                </a:extLst>
              </a:tr>
              <a:tr h="397651">
                <a:tc>
                  <a:txBody>
                    <a:bodyPr/>
                    <a:lstStyle/>
                    <a:p>
                      <a:pPr algn="l" fontAlgn="b"/>
                      <a:r>
                        <a:rPr lang="en-AU" sz="1100" b="0" i="0" u="none" strike="noStrike" dirty="0">
                          <a:solidFill>
                            <a:srgbClr val="000000"/>
                          </a:solidFill>
                          <a:effectLst/>
                          <a:latin typeface="Calibri" panose="020F0502020204030204" pitchFamily="34" charset="0"/>
                        </a:rPr>
                        <a:t>Goswami, </a:t>
                      </a:r>
                      <a:r>
                        <a:rPr lang="en-AU" sz="1100" b="0" i="0" u="none" strike="noStrike" dirty="0" err="1">
                          <a:solidFill>
                            <a:srgbClr val="000000"/>
                          </a:solidFill>
                          <a:effectLst/>
                          <a:latin typeface="Calibri" panose="020F0502020204030204" pitchFamily="34" charset="0"/>
                        </a:rPr>
                        <a:t>Chayan</a:t>
                      </a:r>
                      <a:r>
                        <a:rPr lang="en-AU" sz="1100" b="0" i="0" u="none" strike="noStrike" dirty="0">
                          <a:solidFill>
                            <a:srgbClr val="000000"/>
                          </a:solidFill>
                          <a:effectLst/>
                          <a:latin typeface="Calibri" panose="020F0502020204030204" pitchFamily="34" charset="0"/>
                        </a:rPr>
                        <a:t> (IST-ACCENTURE)</a:t>
                      </a:r>
                    </a:p>
                  </a:txBody>
                  <a:tcPr marL="6350" marR="6350" marT="6350" anchor="b">
                    <a:lnL>
                      <a:noFill/>
                    </a:lnL>
                    <a:lnR>
                      <a:noFill/>
                    </a:lnR>
                    <a:lnT>
                      <a:noFill/>
                    </a:lnT>
                    <a:lnB>
                      <a:noFill/>
                    </a:lnB>
                  </a:tcPr>
                </a:tc>
                <a:tc>
                  <a:txBody>
                    <a:bodyPr/>
                    <a:lstStyle/>
                    <a:p>
                      <a:pPr algn="r" fontAlgn="b"/>
                      <a:r>
                        <a:rPr lang="en-AU" sz="1100" b="0" i="0" u="none" strike="noStrike">
                          <a:solidFill>
                            <a:srgbClr val="000000"/>
                          </a:solidFill>
                          <a:effectLst/>
                          <a:latin typeface="Calibri" panose="020F0502020204030204" pitchFamily="34" charset="0"/>
                        </a:rPr>
                        <a:t>17</a:t>
                      </a:r>
                    </a:p>
                  </a:txBody>
                  <a:tcPr marL="6350" marR="6350" marT="6350" anchor="b">
                    <a:lnL>
                      <a:noFill/>
                    </a:lnL>
                    <a:lnR>
                      <a:noFill/>
                    </a:lnR>
                    <a:lnT>
                      <a:noFill/>
                    </a:lnT>
                    <a:lnB>
                      <a:noFill/>
                    </a:lnB>
                  </a:tcPr>
                </a:tc>
                <a:extLst>
                  <a:ext uri="{0D108BD9-81ED-4DB2-BD59-A6C34878D82A}">
                    <a16:rowId xmlns:a16="http://schemas.microsoft.com/office/drawing/2014/main" val="110503752"/>
                  </a:ext>
                </a:extLst>
              </a:tr>
              <a:tr h="397651">
                <a:tc>
                  <a:txBody>
                    <a:bodyPr/>
                    <a:lstStyle/>
                    <a:p>
                      <a:pPr algn="l" fontAlgn="b"/>
                      <a:r>
                        <a:rPr lang="en-AU" sz="1100" b="0" i="0" u="none" strike="noStrike">
                          <a:solidFill>
                            <a:srgbClr val="000000"/>
                          </a:solidFill>
                          <a:effectLst/>
                          <a:latin typeface="Calibri" panose="020F0502020204030204" pitchFamily="34" charset="0"/>
                        </a:rPr>
                        <a:t>Hamel, Frederick (IST)</a:t>
                      </a:r>
                    </a:p>
                  </a:txBody>
                  <a:tcPr marL="6350" marR="6350" marT="6350" anchor="b">
                    <a:lnL>
                      <a:noFill/>
                    </a:lnL>
                    <a:lnR>
                      <a:noFill/>
                    </a:lnR>
                    <a:lnT>
                      <a:noFill/>
                    </a:lnT>
                    <a:lnB>
                      <a:noFill/>
                    </a:lnB>
                  </a:tcPr>
                </a:tc>
                <a:tc>
                  <a:txBody>
                    <a:bodyPr/>
                    <a:lstStyle/>
                    <a:p>
                      <a:pPr algn="r" fontAlgn="b"/>
                      <a:r>
                        <a:rPr lang="en-AU" sz="1100" b="0" i="0" u="none" strike="noStrike">
                          <a:solidFill>
                            <a:srgbClr val="000000"/>
                          </a:solidFill>
                          <a:effectLst/>
                          <a:latin typeface="Calibri" panose="020F0502020204030204" pitchFamily="34" charset="0"/>
                        </a:rPr>
                        <a:t>8</a:t>
                      </a:r>
                    </a:p>
                  </a:txBody>
                  <a:tcPr marL="6350" marR="6350" marT="6350" anchor="b">
                    <a:lnL>
                      <a:noFill/>
                    </a:lnL>
                    <a:lnR>
                      <a:noFill/>
                    </a:lnR>
                    <a:lnT>
                      <a:noFill/>
                    </a:lnT>
                    <a:lnB>
                      <a:noFill/>
                    </a:lnB>
                  </a:tcPr>
                </a:tc>
                <a:extLst>
                  <a:ext uri="{0D108BD9-81ED-4DB2-BD59-A6C34878D82A}">
                    <a16:rowId xmlns:a16="http://schemas.microsoft.com/office/drawing/2014/main" val="1984345845"/>
                  </a:ext>
                </a:extLst>
              </a:tr>
              <a:tr h="397651">
                <a:tc>
                  <a:txBody>
                    <a:bodyPr/>
                    <a:lstStyle/>
                    <a:p>
                      <a:pPr algn="l" fontAlgn="b"/>
                      <a:r>
                        <a:rPr lang="en-AU" sz="1100" b="0" i="0" u="none" strike="noStrike">
                          <a:solidFill>
                            <a:srgbClr val="000000"/>
                          </a:solidFill>
                          <a:effectLst/>
                          <a:latin typeface="Calibri" panose="020F0502020204030204" pitchFamily="34" charset="0"/>
                        </a:rPr>
                        <a:t>Hutson, Aaron (IST)</a:t>
                      </a:r>
                    </a:p>
                  </a:txBody>
                  <a:tcPr marL="6350" marR="6350" marT="6350" anchor="b">
                    <a:lnL>
                      <a:noFill/>
                    </a:lnL>
                    <a:lnR>
                      <a:noFill/>
                    </a:lnR>
                    <a:lnT>
                      <a:noFill/>
                    </a:lnT>
                    <a:lnB>
                      <a:noFill/>
                    </a:lnB>
                  </a:tcPr>
                </a:tc>
                <a:tc>
                  <a:txBody>
                    <a:bodyPr/>
                    <a:lstStyle/>
                    <a:p>
                      <a:pPr algn="r" fontAlgn="b"/>
                      <a:r>
                        <a:rPr lang="en-AU" sz="1100" b="0" i="0" u="none" strike="noStrike">
                          <a:solidFill>
                            <a:srgbClr val="000000"/>
                          </a:solidFill>
                          <a:effectLst/>
                          <a:latin typeface="Calibri" panose="020F0502020204030204" pitchFamily="34" charset="0"/>
                        </a:rPr>
                        <a:t>2</a:t>
                      </a:r>
                    </a:p>
                  </a:txBody>
                  <a:tcPr marL="6350" marR="6350" marT="6350" anchor="b">
                    <a:lnL>
                      <a:noFill/>
                    </a:lnL>
                    <a:lnR>
                      <a:noFill/>
                    </a:lnR>
                    <a:lnT>
                      <a:noFill/>
                    </a:lnT>
                    <a:lnB>
                      <a:noFill/>
                    </a:lnB>
                  </a:tcPr>
                </a:tc>
                <a:extLst>
                  <a:ext uri="{0D108BD9-81ED-4DB2-BD59-A6C34878D82A}">
                    <a16:rowId xmlns:a16="http://schemas.microsoft.com/office/drawing/2014/main" val="269175259"/>
                  </a:ext>
                </a:extLst>
              </a:tr>
              <a:tr h="397651">
                <a:tc>
                  <a:txBody>
                    <a:bodyPr/>
                    <a:lstStyle/>
                    <a:p>
                      <a:pPr algn="l" fontAlgn="b"/>
                      <a:r>
                        <a:rPr lang="en-AU" sz="1100" b="0" i="0" u="none" strike="noStrike">
                          <a:solidFill>
                            <a:srgbClr val="000000"/>
                          </a:solidFill>
                          <a:effectLst/>
                          <a:latin typeface="Calibri" panose="020F0502020204030204" pitchFamily="34" charset="0"/>
                        </a:rPr>
                        <a:t>IST Infra APAC Servers</a:t>
                      </a:r>
                    </a:p>
                  </a:txBody>
                  <a:tcPr marL="6350" marR="6350" marT="6350" anchor="b">
                    <a:lnL>
                      <a:noFill/>
                    </a:lnL>
                    <a:lnR>
                      <a:noFill/>
                    </a:lnR>
                    <a:lnT>
                      <a:noFill/>
                    </a:lnT>
                    <a:lnB>
                      <a:noFill/>
                    </a:lnB>
                  </a:tcPr>
                </a:tc>
                <a:tc>
                  <a:txBody>
                    <a:bodyPr/>
                    <a:lstStyle/>
                    <a:p>
                      <a:pPr algn="r" fontAlgn="b"/>
                      <a:r>
                        <a:rPr lang="en-AU" sz="1100" b="0" i="0" u="none" strike="noStrike">
                          <a:solidFill>
                            <a:srgbClr val="000000"/>
                          </a:solidFill>
                          <a:effectLst/>
                          <a:latin typeface="Calibri" panose="020F0502020204030204" pitchFamily="34" charset="0"/>
                        </a:rPr>
                        <a:t>1</a:t>
                      </a:r>
                    </a:p>
                  </a:txBody>
                  <a:tcPr marL="6350" marR="6350" marT="6350" anchor="b">
                    <a:lnL>
                      <a:noFill/>
                    </a:lnL>
                    <a:lnR>
                      <a:noFill/>
                    </a:lnR>
                    <a:lnT>
                      <a:noFill/>
                    </a:lnT>
                    <a:lnB>
                      <a:noFill/>
                    </a:lnB>
                  </a:tcPr>
                </a:tc>
                <a:extLst>
                  <a:ext uri="{0D108BD9-81ED-4DB2-BD59-A6C34878D82A}">
                    <a16:rowId xmlns:a16="http://schemas.microsoft.com/office/drawing/2014/main" val="2813413102"/>
                  </a:ext>
                </a:extLst>
              </a:tr>
              <a:tr h="397651">
                <a:tc>
                  <a:txBody>
                    <a:bodyPr/>
                    <a:lstStyle/>
                    <a:p>
                      <a:pPr algn="l" fontAlgn="b"/>
                      <a:r>
                        <a:rPr lang="en-AU" sz="1100" b="0" i="0" u="none" strike="noStrike">
                          <a:solidFill>
                            <a:srgbClr val="000000"/>
                          </a:solidFill>
                          <a:effectLst/>
                          <a:latin typeface="Calibri" panose="020F0502020204030204" pitchFamily="34" charset="0"/>
                        </a:rPr>
                        <a:t>Jothiramalingam, Rajasekar (IST)</a:t>
                      </a:r>
                    </a:p>
                  </a:txBody>
                  <a:tcPr marL="6350" marR="6350" marT="6350" anchor="b">
                    <a:lnL>
                      <a:noFill/>
                    </a:lnL>
                    <a:lnR>
                      <a:noFill/>
                    </a:lnR>
                    <a:lnT>
                      <a:noFill/>
                    </a:lnT>
                    <a:lnB>
                      <a:noFill/>
                    </a:lnB>
                  </a:tcPr>
                </a:tc>
                <a:tc>
                  <a:txBody>
                    <a:bodyPr/>
                    <a:lstStyle/>
                    <a:p>
                      <a:pPr algn="r" fontAlgn="b"/>
                      <a:r>
                        <a:rPr lang="en-AU" sz="1100" b="0" i="0" u="none" strike="noStrike">
                          <a:solidFill>
                            <a:srgbClr val="000000"/>
                          </a:solidFill>
                          <a:effectLst/>
                          <a:latin typeface="Calibri" panose="020F0502020204030204" pitchFamily="34" charset="0"/>
                        </a:rPr>
                        <a:t>1</a:t>
                      </a:r>
                    </a:p>
                  </a:txBody>
                  <a:tcPr marL="6350" marR="6350" marT="6350" anchor="b">
                    <a:lnL>
                      <a:noFill/>
                    </a:lnL>
                    <a:lnR>
                      <a:noFill/>
                    </a:lnR>
                    <a:lnT>
                      <a:noFill/>
                    </a:lnT>
                    <a:lnB>
                      <a:noFill/>
                    </a:lnB>
                  </a:tcPr>
                </a:tc>
                <a:extLst>
                  <a:ext uri="{0D108BD9-81ED-4DB2-BD59-A6C34878D82A}">
                    <a16:rowId xmlns:a16="http://schemas.microsoft.com/office/drawing/2014/main" val="1548918983"/>
                  </a:ext>
                </a:extLst>
              </a:tr>
              <a:tr h="397651">
                <a:tc>
                  <a:txBody>
                    <a:bodyPr/>
                    <a:lstStyle/>
                    <a:p>
                      <a:pPr algn="l" fontAlgn="b"/>
                      <a:r>
                        <a:rPr lang="en-AU" sz="1100" b="0" i="0" u="none" strike="noStrike">
                          <a:solidFill>
                            <a:srgbClr val="000000"/>
                          </a:solidFill>
                          <a:effectLst/>
                          <a:latin typeface="Calibri" panose="020F0502020204030204" pitchFamily="34" charset="0"/>
                        </a:rPr>
                        <a:t>Lindebringhs, Neil (IST)</a:t>
                      </a:r>
                    </a:p>
                  </a:txBody>
                  <a:tcPr marL="6350" marR="6350" marT="6350" anchor="b">
                    <a:lnL>
                      <a:noFill/>
                    </a:lnL>
                    <a:lnR>
                      <a:noFill/>
                    </a:lnR>
                    <a:lnT>
                      <a:noFill/>
                    </a:lnT>
                    <a:lnB>
                      <a:noFill/>
                    </a:lnB>
                  </a:tcPr>
                </a:tc>
                <a:tc>
                  <a:txBody>
                    <a:bodyPr/>
                    <a:lstStyle/>
                    <a:p>
                      <a:pPr algn="r" fontAlgn="b"/>
                      <a:r>
                        <a:rPr lang="en-AU" sz="1100" b="0" i="0" u="none" strike="noStrike">
                          <a:solidFill>
                            <a:srgbClr val="000000"/>
                          </a:solidFill>
                          <a:effectLst/>
                          <a:latin typeface="Calibri" panose="020F0502020204030204" pitchFamily="34" charset="0"/>
                        </a:rPr>
                        <a:t>1</a:t>
                      </a:r>
                    </a:p>
                  </a:txBody>
                  <a:tcPr marL="6350" marR="6350" marT="6350" anchor="b">
                    <a:lnL>
                      <a:noFill/>
                    </a:lnL>
                    <a:lnR>
                      <a:noFill/>
                    </a:lnR>
                    <a:lnT>
                      <a:noFill/>
                    </a:lnT>
                    <a:lnB>
                      <a:noFill/>
                    </a:lnB>
                  </a:tcPr>
                </a:tc>
                <a:extLst>
                  <a:ext uri="{0D108BD9-81ED-4DB2-BD59-A6C34878D82A}">
                    <a16:rowId xmlns:a16="http://schemas.microsoft.com/office/drawing/2014/main" val="2157192510"/>
                  </a:ext>
                </a:extLst>
              </a:tr>
              <a:tr h="397651">
                <a:tc>
                  <a:txBody>
                    <a:bodyPr/>
                    <a:lstStyle/>
                    <a:p>
                      <a:pPr algn="l" fontAlgn="b"/>
                      <a:r>
                        <a:rPr lang="en-AU" sz="1100" b="1" i="0" u="none" strike="noStrike">
                          <a:solidFill>
                            <a:srgbClr val="000000"/>
                          </a:solidFill>
                          <a:effectLst/>
                          <a:latin typeface="Calibri" panose="020F0502020204030204" pitchFamily="34" charset="0"/>
                        </a:rPr>
                        <a:t>Grand Total</a:t>
                      </a:r>
                    </a:p>
                  </a:txBody>
                  <a:tcPr marL="6350" marR="6350" marT="6350" anchor="b">
                    <a:lnL>
                      <a:noFill/>
                    </a:lnL>
                    <a:lnR>
                      <a:noFill/>
                    </a:lnR>
                    <a:lnT>
                      <a:noFill/>
                    </a:lnT>
                    <a:lnB>
                      <a:noFill/>
                    </a:lnB>
                    <a:solidFill>
                      <a:srgbClr val="D9E1F2"/>
                    </a:solidFill>
                  </a:tcPr>
                </a:tc>
                <a:tc>
                  <a:txBody>
                    <a:bodyPr/>
                    <a:lstStyle/>
                    <a:p>
                      <a:pPr algn="r" fontAlgn="b"/>
                      <a:r>
                        <a:rPr lang="en-AU" sz="1100" b="1" i="0" u="none" strike="noStrike" dirty="0">
                          <a:solidFill>
                            <a:srgbClr val="000000"/>
                          </a:solidFill>
                          <a:effectLst/>
                          <a:latin typeface="Calibri" panose="020F0502020204030204" pitchFamily="34" charset="0"/>
                        </a:rPr>
                        <a:t>38</a:t>
                      </a:r>
                    </a:p>
                  </a:txBody>
                  <a:tcPr marL="6350" marR="6350" marT="6350" anchor="b">
                    <a:lnL>
                      <a:noFill/>
                    </a:lnL>
                    <a:lnR>
                      <a:noFill/>
                    </a:lnR>
                    <a:lnT>
                      <a:noFill/>
                    </a:lnT>
                    <a:lnB>
                      <a:noFill/>
                    </a:lnB>
                    <a:solidFill>
                      <a:srgbClr val="D9E1F2"/>
                    </a:solidFill>
                  </a:tcPr>
                </a:tc>
                <a:extLst>
                  <a:ext uri="{0D108BD9-81ED-4DB2-BD59-A6C34878D82A}">
                    <a16:rowId xmlns:a16="http://schemas.microsoft.com/office/drawing/2014/main" val="966287445"/>
                  </a:ext>
                </a:extLst>
              </a:tr>
            </a:tbl>
          </a:graphicData>
        </a:graphic>
      </p:graphicFrame>
      <p:sp>
        <p:nvSpPr>
          <p:cNvPr id="12" name="TextBox 11">
            <a:extLst>
              <a:ext uri="{FF2B5EF4-FFF2-40B4-BE49-F238E27FC236}">
                <a16:creationId xmlns:a16="http://schemas.microsoft.com/office/drawing/2014/main" id="{587FD704-F58C-9A93-198F-6BD1C040547E}"/>
              </a:ext>
            </a:extLst>
          </p:cNvPr>
          <p:cNvSpPr txBox="1"/>
          <p:nvPr/>
        </p:nvSpPr>
        <p:spPr>
          <a:xfrm>
            <a:off x="8252254" y="1696394"/>
            <a:ext cx="1563130" cy="369332"/>
          </a:xfrm>
          <a:prstGeom prst="rect">
            <a:avLst/>
          </a:prstGeom>
          <a:noFill/>
        </p:spPr>
        <p:txBody>
          <a:bodyPr wrap="square" rtlCol="0">
            <a:spAutoFit/>
          </a:bodyPr>
          <a:lstStyle/>
          <a:p>
            <a:r>
              <a:rPr lang="en-AU" dirty="0"/>
              <a:t>Critical</a:t>
            </a:r>
          </a:p>
        </p:txBody>
      </p:sp>
    </p:spTree>
    <p:extLst>
      <p:ext uri="{BB962C8B-B14F-4D97-AF65-F5344CB8AC3E}">
        <p14:creationId xmlns:p14="http://schemas.microsoft.com/office/powerpoint/2010/main" val="239599461"/>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06EF66C-8D83-479F-92BC-31313F66C7E1}"/>
              </a:ext>
            </a:extLst>
          </p:cNvPr>
          <p:cNvSpPr>
            <a:spLocks noGrp="1"/>
          </p:cNvSpPr>
          <p:nvPr>
            <p:ph type="title"/>
          </p:nvPr>
        </p:nvSpPr>
        <p:spPr>
          <a:xfrm>
            <a:off x="691376" y="390719"/>
            <a:ext cx="10783229" cy="591943"/>
          </a:xfrm>
        </p:spPr>
        <p:txBody>
          <a:bodyPr/>
          <a:lstStyle/>
          <a:p>
            <a:r>
              <a:rPr lang="en-AU" sz="2800" dirty="0"/>
              <a:t>Vulnerability A3.1 Clear Text Password - Decisions</a:t>
            </a:r>
          </a:p>
        </p:txBody>
      </p:sp>
      <p:sp>
        <p:nvSpPr>
          <p:cNvPr id="2" name="Slide Number Placeholder 1">
            <a:extLst>
              <a:ext uri="{FF2B5EF4-FFF2-40B4-BE49-F238E27FC236}">
                <a16:creationId xmlns:a16="http://schemas.microsoft.com/office/drawing/2014/main" id="{9766C868-6B31-9968-E095-B3500E3842AC}"/>
              </a:ext>
            </a:extLst>
          </p:cNvPr>
          <p:cNvSpPr>
            <a:spLocks noGrp="1"/>
          </p:cNvSpPr>
          <p:nvPr>
            <p:ph type="sldNum" sz="quarter" idx="10"/>
          </p:nvPr>
        </p:nvSpPr>
        <p:spPr>
          <a:prstGeom prst="rect">
            <a:avLst/>
          </a:prstGeom>
        </p:spPr>
        <p:txBody>
          <a:bodyPr/>
          <a:lstStyle/>
          <a:p>
            <a:fld id="{0EE23A24-5E29-4F5A-B780-9568AE9A51DD}" type="slidenum">
              <a:rPr lang="en-US" smtClean="0"/>
              <a:pPr/>
              <a:t>7</a:t>
            </a:fld>
            <a:endParaRPr lang="en-US"/>
          </a:p>
        </p:txBody>
      </p:sp>
      <p:sp>
        <p:nvSpPr>
          <p:cNvPr id="7" name="Content Placeholder 6">
            <a:extLst>
              <a:ext uri="{FF2B5EF4-FFF2-40B4-BE49-F238E27FC236}">
                <a16:creationId xmlns:a16="http://schemas.microsoft.com/office/drawing/2014/main" id="{2675716C-903A-352E-67A7-933E62D90878}"/>
              </a:ext>
            </a:extLst>
          </p:cNvPr>
          <p:cNvSpPr txBox="1">
            <a:spLocks noGrp="1"/>
          </p:cNvSpPr>
          <p:nvPr>
            <p:ph idx="1"/>
          </p:nvPr>
        </p:nvSpPr>
        <p:spPr>
          <a:xfrm>
            <a:off x="692150" y="1524000"/>
            <a:ext cx="10782300" cy="4351338"/>
          </a:xfrm>
          <a:prstGeom prst="rect">
            <a:avLst/>
          </a:prstGeom>
          <a:noFill/>
        </p:spPr>
        <p:txBody>
          <a:bodyPr wrap="none" lIns="0" tIns="0" rIns="0" bIns="0" rtlCol="0">
            <a:noAutofit/>
          </a:bodyPr>
          <a:lstStyle/>
          <a:p>
            <a:pPr marL="342900" indent="-342900" algn="l" defTabSz="228600">
              <a:spcAft>
                <a:spcPts val="1200"/>
              </a:spcAft>
              <a:buFont typeface="Arial" panose="020B0604020202020204" pitchFamily="34" charset="0"/>
              <a:buChar char="•"/>
            </a:pPr>
            <a:r>
              <a:rPr lang="en-AU" noProof="0" dirty="0"/>
              <a:t>Agreement on baseline server?</a:t>
            </a:r>
          </a:p>
          <a:p>
            <a:pPr marL="342900" indent="-342900" algn="l" defTabSz="228600">
              <a:spcAft>
                <a:spcPts val="1200"/>
              </a:spcAft>
              <a:buFont typeface="Arial" panose="020B0604020202020204" pitchFamily="34" charset="0"/>
              <a:buChar char="•"/>
            </a:pPr>
            <a:r>
              <a:rPr lang="en-AU" noProof="0" dirty="0"/>
              <a:t>Is project fine with the list of critical servers in non-prod environment?</a:t>
            </a:r>
          </a:p>
          <a:p>
            <a:pPr marL="342900" indent="-342900" algn="l" defTabSz="228600">
              <a:spcAft>
                <a:spcPts val="1200"/>
              </a:spcAft>
              <a:buFont typeface="Arial" panose="020B0604020202020204" pitchFamily="34" charset="0"/>
              <a:buChar char="•"/>
            </a:pPr>
            <a:r>
              <a:rPr lang="en-AU" dirty="0"/>
              <a:t>Who is applying the fix if Application owners are not involved?</a:t>
            </a:r>
          </a:p>
          <a:p>
            <a:pPr marL="342900" indent="-342900" algn="l" defTabSz="228600">
              <a:spcAft>
                <a:spcPts val="1200"/>
              </a:spcAft>
              <a:buFont typeface="Arial" panose="020B0604020202020204" pitchFamily="34" charset="0"/>
              <a:buChar char="•"/>
            </a:pPr>
            <a:r>
              <a:rPr lang="en-AU" noProof="0" dirty="0"/>
              <a:t>Vulnerability fix validation(success/failed) – App owner, Helpdesk or Rio Server owners?</a:t>
            </a:r>
          </a:p>
          <a:p>
            <a:pPr marL="342900" indent="-342900" algn="l" defTabSz="228600">
              <a:spcAft>
                <a:spcPts val="1200"/>
              </a:spcAft>
              <a:buFont typeface="Arial" panose="020B0604020202020204" pitchFamily="34" charset="0"/>
              <a:buChar char="•"/>
            </a:pPr>
            <a:r>
              <a:rPr lang="en-AU" dirty="0"/>
              <a:t>Rio to advise servers not present in AD or not reachable.</a:t>
            </a:r>
          </a:p>
          <a:p>
            <a:pPr marL="342900" indent="-342900" algn="l" defTabSz="228600">
              <a:spcAft>
                <a:spcPts val="1200"/>
              </a:spcAft>
              <a:buFont typeface="Arial" panose="020B0604020202020204" pitchFamily="34" charset="0"/>
              <a:buChar char="•"/>
            </a:pPr>
            <a:r>
              <a:rPr lang="en-AU" noProof="0" dirty="0"/>
              <a:t>Rio to advise on servers with exception (missing App Owners information in CMDB).</a:t>
            </a:r>
          </a:p>
        </p:txBody>
      </p:sp>
    </p:spTree>
    <p:extLst>
      <p:ext uri="{BB962C8B-B14F-4D97-AF65-F5344CB8AC3E}">
        <p14:creationId xmlns:p14="http://schemas.microsoft.com/office/powerpoint/2010/main" val="2738410305"/>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277EBF-2535-4910-80E8-064E3E9DE825}"/>
              </a:ext>
            </a:extLst>
          </p:cNvPr>
          <p:cNvSpPr>
            <a:spLocks noGrp="1"/>
          </p:cNvSpPr>
          <p:nvPr>
            <p:ph type="title"/>
          </p:nvPr>
        </p:nvSpPr>
        <p:spPr>
          <a:xfrm>
            <a:off x="691376" y="390719"/>
            <a:ext cx="10783229" cy="573108"/>
          </a:xfrm>
        </p:spPr>
        <p:txBody>
          <a:bodyPr/>
          <a:lstStyle/>
          <a:p>
            <a:r>
              <a:rPr lang="en-AU" sz="2800" dirty="0"/>
              <a:t>Vulnerability I4.3 NTLM v2 - Overview</a:t>
            </a:r>
          </a:p>
        </p:txBody>
      </p:sp>
      <p:sp>
        <p:nvSpPr>
          <p:cNvPr id="2" name="Slide Number Placeholder 1">
            <a:extLst>
              <a:ext uri="{FF2B5EF4-FFF2-40B4-BE49-F238E27FC236}">
                <a16:creationId xmlns:a16="http://schemas.microsoft.com/office/drawing/2014/main" id="{952B7134-1B67-4A3C-139C-0CEE41F13129}"/>
              </a:ext>
            </a:extLst>
          </p:cNvPr>
          <p:cNvSpPr>
            <a:spLocks noGrp="1"/>
          </p:cNvSpPr>
          <p:nvPr>
            <p:ph type="sldNum" sz="quarter" idx="10"/>
          </p:nvPr>
        </p:nvSpPr>
        <p:spPr/>
        <p:txBody>
          <a:bodyPr/>
          <a:lstStyle/>
          <a:p>
            <a:fld id="{876872E1-3CB8-45EA-A826-1429BD5BE353}" type="slidenum">
              <a:rPr lang="en-CA" smtClean="0"/>
              <a:pPr/>
              <a:t>8</a:t>
            </a:fld>
            <a:endParaRPr lang="en-CA"/>
          </a:p>
        </p:txBody>
      </p:sp>
      <p:graphicFrame>
        <p:nvGraphicFramePr>
          <p:cNvPr id="4" name="Table 5">
            <a:extLst>
              <a:ext uri="{FF2B5EF4-FFF2-40B4-BE49-F238E27FC236}">
                <a16:creationId xmlns:a16="http://schemas.microsoft.com/office/drawing/2014/main" id="{602B12CD-B392-0954-E166-D3593C3F0F39}"/>
              </a:ext>
            </a:extLst>
          </p:cNvPr>
          <p:cNvGraphicFramePr>
            <a:graphicFrameLocks noGrp="1"/>
          </p:cNvGraphicFramePr>
          <p:nvPr>
            <p:extLst>
              <p:ext uri="{D42A27DB-BD31-4B8C-83A1-F6EECF244321}">
                <p14:modId xmlns:p14="http://schemas.microsoft.com/office/powerpoint/2010/main" val="1050154671"/>
              </p:ext>
            </p:extLst>
          </p:nvPr>
        </p:nvGraphicFramePr>
        <p:xfrm>
          <a:off x="380999" y="1120675"/>
          <a:ext cx="3661004" cy="1853588"/>
        </p:xfrm>
        <a:graphic>
          <a:graphicData uri="http://schemas.openxmlformats.org/drawingml/2006/table">
            <a:tbl>
              <a:tblPr firstRow="1" bandRow="1">
                <a:tableStyleId>{9D7B26C5-4107-4FEC-AEDC-1716B250A1EF}</a:tableStyleId>
              </a:tblPr>
              <a:tblGrid>
                <a:gridCol w="3661004">
                  <a:extLst>
                    <a:ext uri="{9D8B030D-6E8A-4147-A177-3AD203B41FA5}">
                      <a16:colId xmlns:a16="http://schemas.microsoft.com/office/drawing/2014/main" val="1758129201"/>
                    </a:ext>
                  </a:extLst>
                </a:gridCol>
              </a:tblGrid>
              <a:tr h="317577">
                <a:tc>
                  <a:txBody>
                    <a:bodyPr/>
                    <a:lstStyle/>
                    <a:p>
                      <a:r>
                        <a:rPr lang="en-AU"/>
                        <a:t>Description and Cyber Risk</a:t>
                      </a:r>
                    </a:p>
                  </a:txBody>
                  <a:tcPr/>
                </a:tc>
                <a:extLst>
                  <a:ext uri="{0D108BD9-81ED-4DB2-BD59-A6C34878D82A}">
                    <a16:rowId xmlns:a16="http://schemas.microsoft.com/office/drawing/2014/main" val="3315292100"/>
                  </a:ext>
                </a:extLst>
              </a:tr>
              <a:tr h="1487828">
                <a:tc>
                  <a:txBody>
                    <a:bodyPr/>
                    <a:lstStyle/>
                    <a:p>
                      <a:r>
                        <a:rPr lang="en-US" dirty="0"/>
                        <a:t>NTLM v1 lacks security protections such as including </a:t>
                      </a:r>
                      <a:r>
                        <a:rPr lang="en-AU" sz="1800" b="0" i="0" kern="1200" dirty="0">
                          <a:solidFill>
                            <a:schemeClr val="tx1"/>
                          </a:solidFill>
                          <a:effectLst/>
                          <a:latin typeface="+mn-lt"/>
                          <a:ea typeface="+mn-ea"/>
                          <a:cs typeface="+mn-cs"/>
                        </a:rPr>
                        <a:t>timestamp and variable-length challenge</a:t>
                      </a:r>
                      <a:r>
                        <a:rPr lang="en-US" dirty="0"/>
                        <a:t> that have been built into NTLM v2 versions.</a:t>
                      </a:r>
                      <a:endParaRPr lang="en-AU" dirty="0"/>
                    </a:p>
                  </a:txBody>
                  <a:tcPr/>
                </a:tc>
                <a:extLst>
                  <a:ext uri="{0D108BD9-81ED-4DB2-BD59-A6C34878D82A}">
                    <a16:rowId xmlns:a16="http://schemas.microsoft.com/office/drawing/2014/main" val="193116374"/>
                  </a:ext>
                </a:extLst>
              </a:tr>
            </a:tbl>
          </a:graphicData>
        </a:graphic>
      </p:graphicFrame>
      <p:graphicFrame>
        <p:nvGraphicFramePr>
          <p:cNvPr id="5" name="Table 4">
            <a:extLst>
              <a:ext uri="{FF2B5EF4-FFF2-40B4-BE49-F238E27FC236}">
                <a16:creationId xmlns:a16="http://schemas.microsoft.com/office/drawing/2014/main" id="{6E0DF692-F031-0A90-C035-BC0E3AB122A7}"/>
              </a:ext>
            </a:extLst>
          </p:cNvPr>
          <p:cNvGraphicFramePr>
            <a:graphicFrameLocks noGrp="1"/>
          </p:cNvGraphicFramePr>
          <p:nvPr>
            <p:extLst>
              <p:ext uri="{D42A27DB-BD31-4B8C-83A1-F6EECF244321}">
                <p14:modId xmlns:p14="http://schemas.microsoft.com/office/powerpoint/2010/main" val="3091087686"/>
              </p:ext>
            </p:extLst>
          </p:nvPr>
        </p:nvGraphicFramePr>
        <p:xfrm>
          <a:off x="4539729" y="1118402"/>
          <a:ext cx="3402307" cy="1285240"/>
        </p:xfrm>
        <a:graphic>
          <a:graphicData uri="http://schemas.openxmlformats.org/drawingml/2006/table">
            <a:tbl>
              <a:tblPr firstRow="1" bandRow="1">
                <a:tableStyleId>{9D7B26C5-4107-4FEC-AEDC-1716B250A1EF}</a:tableStyleId>
              </a:tblPr>
              <a:tblGrid>
                <a:gridCol w="3402307">
                  <a:extLst>
                    <a:ext uri="{9D8B030D-6E8A-4147-A177-3AD203B41FA5}">
                      <a16:colId xmlns:a16="http://schemas.microsoft.com/office/drawing/2014/main" val="1758129201"/>
                    </a:ext>
                  </a:extLst>
                </a:gridCol>
              </a:tblGrid>
              <a:tr h="370840">
                <a:tc>
                  <a:txBody>
                    <a:bodyPr/>
                    <a:lstStyle/>
                    <a:p>
                      <a:r>
                        <a:rPr lang="en-AU"/>
                        <a:t>How to detect</a:t>
                      </a:r>
                    </a:p>
                  </a:txBody>
                  <a:tcPr/>
                </a:tc>
                <a:extLst>
                  <a:ext uri="{0D108BD9-81ED-4DB2-BD59-A6C34878D82A}">
                    <a16:rowId xmlns:a16="http://schemas.microsoft.com/office/drawing/2014/main" val="3315292100"/>
                  </a:ext>
                </a:extLst>
              </a:tr>
              <a:tr h="370840">
                <a:tc>
                  <a:txBody>
                    <a:bodyPr/>
                    <a:lstStyle/>
                    <a:p>
                      <a:r>
                        <a:rPr lang="en-AU" dirty="0"/>
                        <a:t>A PowerShell script querying registry key LMCompatibilityLevel, set to 5.</a:t>
                      </a:r>
                    </a:p>
                  </a:txBody>
                  <a:tcPr/>
                </a:tc>
                <a:extLst>
                  <a:ext uri="{0D108BD9-81ED-4DB2-BD59-A6C34878D82A}">
                    <a16:rowId xmlns:a16="http://schemas.microsoft.com/office/drawing/2014/main" val="193116374"/>
                  </a:ext>
                </a:extLst>
              </a:tr>
            </a:tbl>
          </a:graphicData>
        </a:graphic>
      </p:graphicFrame>
      <p:graphicFrame>
        <p:nvGraphicFramePr>
          <p:cNvPr id="6" name="Table 5">
            <a:extLst>
              <a:ext uri="{FF2B5EF4-FFF2-40B4-BE49-F238E27FC236}">
                <a16:creationId xmlns:a16="http://schemas.microsoft.com/office/drawing/2014/main" id="{77F80932-5D45-D72A-7F6C-A0AA9D6DB78D}"/>
              </a:ext>
            </a:extLst>
          </p:cNvPr>
          <p:cNvGraphicFramePr>
            <a:graphicFrameLocks noGrp="1"/>
          </p:cNvGraphicFramePr>
          <p:nvPr>
            <p:extLst>
              <p:ext uri="{D42A27DB-BD31-4B8C-83A1-F6EECF244321}">
                <p14:modId xmlns:p14="http://schemas.microsoft.com/office/powerpoint/2010/main" val="4160679468"/>
              </p:ext>
            </p:extLst>
          </p:nvPr>
        </p:nvGraphicFramePr>
        <p:xfrm>
          <a:off x="398131" y="2974263"/>
          <a:ext cx="3686189" cy="3200400"/>
        </p:xfrm>
        <a:graphic>
          <a:graphicData uri="http://schemas.openxmlformats.org/drawingml/2006/table">
            <a:tbl>
              <a:tblPr firstRow="1" bandRow="1">
                <a:tableStyleId>{9D7B26C5-4107-4FEC-AEDC-1716B250A1EF}</a:tableStyleId>
              </a:tblPr>
              <a:tblGrid>
                <a:gridCol w="3686189">
                  <a:extLst>
                    <a:ext uri="{9D8B030D-6E8A-4147-A177-3AD203B41FA5}">
                      <a16:colId xmlns:a16="http://schemas.microsoft.com/office/drawing/2014/main" val="1758129201"/>
                    </a:ext>
                  </a:extLst>
                </a:gridCol>
              </a:tblGrid>
              <a:tr h="305839">
                <a:tc>
                  <a:txBody>
                    <a:bodyPr/>
                    <a:lstStyle/>
                    <a:p>
                      <a:r>
                        <a:rPr lang="en-AU"/>
                        <a:t>How to Fix</a:t>
                      </a:r>
                    </a:p>
                  </a:txBody>
                  <a:tcPr/>
                </a:tc>
                <a:extLst>
                  <a:ext uri="{0D108BD9-81ED-4DB2-BD59-A6C34878D82A}">
                    <a16:rowId xmlns:a16="http://schemas.microsoft.com/office/drawing/2014/main" val="3315292100"/>
                  </a:ext>
                </a:extLst>
              </a:tr>
              <a:tr h="2370248">
                <a:tc>
                  <a:txBody>
                    <a:bodyPr/>
                    <a:lstStyle/>
                    <a:p>
                      <a:pPr marL="342900" indent="-342900">
                        <a:buAutoNum type="arabicPeriod"/>
                      </a:pPr>
                      <a:r>
                        <a:rPr lang="en-US" sz="1800" b="0" i="0" kern="1200" dirty="0">
                          <a:solidFill>
                            <a:schemeClr val="tx1"/>
                          </a:solidFill>
                          <a:effectLst/>
                          <a:latin typeface="+mn-lt"/>
                          <a:ea typeface="+mn-ea"/>
                          <a:cs typeface="+mn-cs"/>
                        </a:rPr>
                        <a:t>Group policy will be used to push NTLMv2 configuration.</a:t>
                      </a:r>
                      <a:endParaRPr lang="en-AU" dirty="0"/>
                    </a:p>
                    <a:p>
                      <a:pPr marL="342900" indent="-342900">
                        <a:buAutoNum type="arabicPeriod"/>
                      </a:pPr>
                      <a:r>
                        <a:rPr lang="en-AU" dirty="0"/>
                        <a:t>In case,  changes does not take effect 90 mins (</a:t>
                      </a:r>
                      <a:r>
                        <a:rPr lang="en-AU" b="1" dirty="0"/>
                        <a:t>default</a:t>
                      </a:r>
                      <a:r>
                        <a:rPr lang="en-AU" dirty="0"/>
                        <a:t> </a:t>
                      </a:r>
                      <a:r>
                        <a:rPr lang="en-AU" b="1" dirty="0"/>
                        <a:t>GPO refresh interval</a:t>
                      </a:r>
                      <a:r>
                        <a:rPr lang="en-AU" dirty="0"/>
                        <a:t>), we need to reboot the server with the help of server team.</a:t>
                      </a:r>
                    </a:p>
                    <a:p>
                      <a:pPr marL="342900" indent="-342900">
                        <a:buAutoNum type="arabicPeriod"/>
                      </a:pPr>
                      <a:endParaRPr lang="en-AU" dirty="0"/>
                    </a:p>
                    <a:p>
                      <a:pPr marL="0" indent="0">
                        <a:buNone/>
                      </a:pPr>
                      <a:r>
                        <a:rPr lang="en-AU" dirty="0"/>
                        <a:t>Estimated time: </a:t>
                      </a:r>
                      <a:r>
                        <a:rPr lang="en-AU" dirty="0">
                          <a:highlight>
                            <a:srgbClr val="FFFF00"/>
                          </a:highlight>
                        </a:rPr>
                        <a:t>120 min (No impact on service during this time)</a:t>
                      </a:r>
                    </a:p>
                  </a:txBody>
                  <a:tcPr/>
                </a:tc>
                <a:extLst>
                  <a:ext uri="{0D108BD9-81ED-4DB2-BD59-A6C34878D82A}">
                    <a16:rowId xmlns:a16="http://schemas.microsoft.com/office/drawing/2014/main" val="193116374"/>
                  </a:ext>
                </a:extLst>
              </a:tr>
            </a:tbl>
          </a:graphicData>
        </a:graphic>
      </p:graphicFrame>
      <p:graphicFrame>
        <p:nvGraphicFramePr>
          <p:cNvPr id="7" name="Table 10">
            <a:extLst>
              <a:ext uri="{FF2B5EF4-FFF2-40B4-BE49-F238E27FC236}">
                <a16:creationId xmlns:a16="http://schemas.microsoft.com/office/drawing/2014/main" id="{22D26405-F308-7928-ADCA-0196D319BDA3}"/>
              </a:ext>
            </a:extLst>
          </p:cNvPr>
          <p:cNvGraphicFramePr>
            <a:graphicFrameLocks noGrp="1"/>
          </p:cNvGraphicFramePr>
          <p:nvPr>
            <p:extLst>
              <p:ext uri="{D42A27DB-BD31-4B8C-83A1-F6EECF244321}">
                <p14:modId xmlns:p14="http://schemas.microsoft.com/office/powerpoint/2010/main" val="2436932708"/>
              </p:ext>
            </p:extLst>
          </p:nvPr>
        </p:nvGraphicFramePr>
        <p:xfrm>
          <a:off x="4539728" y="3320678"/>
          <a:ext cx="3402308" cy="1828800"/>
        </p:xfrm>
        <a:graphic>
          <a:graphicData uri="http://schemas.openxmlformats.org/drawingml/2006/table">
            <a:tbl>
              <a:tblPr firstRow="1" bandRow="1">
                <a:tableStyleId>{9D7B26C5-4107-4FEC-AEDC-1716B250A1EF}</a:tableStyleId>
              </a:tblPr>
              <a:tblGrid>
                <a:gridCol w="542490">
                  <a:extLst>
                    <a:ext uri="{9D8B030D-6E8A-4147-A177-3AD203B41FA5}">
                      <a16:colId xmlns:a16="http://schemas.microsoft.com/office/drawing/2014/main" val="1628208614"/>
                    </a:ext>
                  </a:extLst>
                </a:gridCol>
                <a:gridCol w="2859818">
                  <a:extLst>
                    <a:ext uri="{9D8B030D-6E8A-4147-A177-3AD203B41FA5}">
                      <a16:colId xmlns:a16="http://schemas.microsoft.com/office/drawing/2014/main" val="1925070580"/>
                    </a:ext>
                  </a:extLst>
                </a:gridCol>
              </a:tblGrid>
              <a:tr h="562619">
                <a:tc>
                  <a:txBody>
                    <a:bodyPr/>
                    <a:lstStyle/>
                    <a:p>
                      <a:pPr algn="ctr"/>
                      <a:r>
                        <a:rPr lang="en-AU" b="0" dirty="0"/>
                        <a:t>X</a:t>
                      </a:r>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AU" b="0" dirty="0"/>
                        <a:t>Unlikely demand for server reboots (Server Team will be available </a:t>
                      </a:r>
                      <a:r>
                        <a:rPr lang="en-AU" b="0" dirty="0" err="1"/>
                        <a:t>oncall</a:t>
                      </a:r>
                      <a:r>
                        <a:rPr lang="en-AU" b="0" dirty="0"/>
                        <a:t>)</a:t>
                      </a:r>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51692720"/>
                  </a:ext>
                </a:extLst>
              </a:tr>
              <a:tr h="370840">
                <a:tc>
                  <a:txBody>
                    <a:bodyPr/>
                    <a:lstStyle/>
                    <a:p>
                      <a:pPr lvl="0" algn="ctr">
                        <a:buNone/>
                      </a:pPr>
                      <a:r>
                        <a:rPr lang="en-AU" b="0"/>
                        <a:t>X</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vl="0">
                        <a:buNone/>
                      </a:pPr>
                      <a:r>
                        <a:rPr lang="en-AU" b="0" dirty="0"/>
                        <a:t>Rollback through unlinking GPO</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35927866"/>
                  </a:ext>
                </a:extLst>
              </a:tr>
            </a:tbl>
          </a:graphicData>
        </a:graphic>
      </p:graphicFrame>
      <p:graphicFrame>
        <p:nvGraphicFramePr>
          <p:cNvPr id="8" name="Table 7">
            <a:extLst>
              <a:ext uri="{FF2B5EF4-FFF2-40B4-BE49-F238E27FC236}">
                <a16:creationId xmlns:a16="http://schemas.microsoft.com/office/drawing/2014/main" id="{895C01FB-17E4-F20E-6EF7-B5B4875D4D1E}"/>
              </a:ext>
            </a:extLst>
          </p:cNvPr>
          <p:cNvGraphicFramePr>
            <a:graphicFrameLocks noGrp="1"/>
          </p:cNvGraphicFramePr>
          <p:nvPr>
            <p:extLst>
              <p:ext uri="{D42A27DB-BD31-4B8C-83A1-F6EECF244321}">
                <p14:modId xmlns:p14="http://schemas.microsoft.com/office/powerpoint/2010/main" val="1272818174"/>
              </p:ext>
            </p:extLst>
          </p:nvPr>
        </p:nvGraphicFramePr>
        <p:xfrm>
          <a:off x="8397444" y="1118402"/>
          <a:ext cx="3250059" cy="4668807"/>
        </p:xfrm>
        <a:graphic>
          <a:graphicData uri="http://schemas.openxmlformats.org/drawingml/2006/table">
            <a:tbl>
              <a:tblPr firstRow="1" bandRow="1">
                <a:tableStyleId>{9D7B26C5-4107-4FEC-AEDC-1716B250A1EF}</a:tableStyleId>
              </a:tblPr>
              <a:tblGrid>
                <a:gridCol w="3250059">
                  <a:extLst>
                    <a:ext uri="{9D8B030D-6E8A-4147-A177-3AD203B41FA5}">
                      <a16:colId xmlns:a16="http://schemas.microsoft.com/office/drawing/2014/main" val="1758129201"/>
                    </a:ext>
                  </a:extLst>
                </a:gridCol>
              </a:tblGrid>
              <a:tr h="432087">
                <a:tc>
                  <a:txBody>
                    <a:bodyPr/>
                    <a:lstStyle/>
                    <a:p>
                      <a:r>
                        <a:rPr lang="en-AU" dirty="0"/>
                        <a:t>Update Impact Assessment</a:t>
                      </a:r>
                    </a:p>
                  </a:txBody>
                  <a:tcPr/>
                </a:tc>
                <a:extLst>
                  <a:ext uri="{0D108BD9-81ED-4DB2-BD59-A6C34878D82A}">
                    <a16:rowId xmlns:a16="http://schemas.microsoft.com/office/drawing/2014/main" val="3315292100"/>
                  </a:ext>
                </a:extLst>
              </a:tr>
              <a:tr h="1548311">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b="1" i="0" kern="1200" dirty="0">
                          <a:solidFill>
                            <a:schemeClr val="tx1"/>
                          </a:solidFill>
                          <a:effectLst/>
                          <a:latin typeface="+mn-lt"/>
                          <a:ea typeface="+mn-ea"/>
                          <a:cs typeface="+mn-cs"/>
                        </a:rPr>
                        <a:t>Application encoded to use NTLM </a:t>
                      </a:r>
                      <a:r>
                        <a:rPr lang="en-US" sz="1600" b="0" i="0" kern="1200" dirty="0">
                          <a:solidFill>
                            <a:schemeClr val="tx1"/>
                          </a:solidFill>
                          <a:effectLst/>
                          <a:latin typeface="+mn-lt"/>
                          <a:ea typeface="+mn-ea"/>
                          <a:cs typeface="+mn-cs"/>
                        </a:rPr>
                        <a:t>– Several Applications may have NTLM hardcoded as the authentication protocol. To identify use the NTLM plug-in to the Application Verifier tool or by using the audit security policies for restricting NTLM.</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b="1" i="0" kern="1200" dirty="0">
                          <a:solidFill>
                            <a:schemeClr val="tx1"/>
                          </a:solidFill>
                          <a:effectLst/>
                          <a:latin typeface="+mn-lt"/>
                          <a:ea typeface="+mn-ea"/>
                          <a:cs typeface="+mn-cs"/>
                        </a:rPr>
                        <a:t>File Transfer with non-windows Operating System</a:t>
                      </a:r>
                      <a:r>
                        <a:rPr lang="en-US" sz="1600" b="0" i="0" kern="1200" dirty="0">
                          <a:solidFill>
                            <a:schemeClr val="tx1"/>
                          </a:solidFill>
                          <a:effectLst/>
                          <a:latin typeface="+mn-lt"/>
                          <a:ea typeface="+mn-ea"/>
                          <a:cs typeface="+mn-cs"/>
                        </a:rPr>
                        <a:t> –Verify if application is using        the protocol suite known as the Common Internet File System, or CIFS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b="1" i="0" kern="1200" dirty="0">
                          <a:solidFill>
                            <a:schemeClr val="tx1"/>
                          </a:solidFill>
                          <a:effectLst/>
                          <a:latin typeface="+mn-lt"/>
                          <a:ea typeface="+mn-ea"/>
                          <a:cs typeface="+mn-cs"/>
                        </a:rPr>
                        <a:t>SMB shares accessibility</a:t>
                      </a:r>
                      <a:r>
                        <a:rPr lang="en-US" sz="1600" b="0" i="0" kern="1200" dirty="0">
                          <a:solidFill>
                            <a:schemeClr val="tx1"/>
                          </a:solidFill>
                          <a:effectLst/>
                          <a:latin typeface="+mn-lt"/>
                          <a:ea typeface="+mn-ea"/>
                          <a:cs typeface="+mn-cs"/>
                        </a:rPr>
                        <a:t> – Is Application configured to access remote file share</a:t>
                      </a:r>
                      <a:endParaRPr lang="en-US" sz="1600" b="0" kern="1200" dirty="0">
                        <a:solidFill>
                          <a:schemeClr val="tx1"/>
                        </a:solidFill>
                        <a:latin typeface="+mn-lt"/>
                        <a:ea typeface="+mn-ea"/>
                        <a:cs typeface="+mn-cs"/>
                      </a:endParaRPr>
                    </a:p>
                  </a:txBody>
                  <a:tcPr/>
                </a:tc>
                <a:extLst>
                  <a:ext uri="{0D108BD9-81ED-4DB2-BD59-A6C34878D82A}">
                    <a16:rowId xmlns:a16="http://schemas.microsoft.com/office/drawing/2014/main" val="193116374"/>
                  </a:ext>
                </a:extLst>
              </a:tr>
            </a:tbl>
          </a:graphicData>
        </a:graphic>
      </p:graphicFrame>
    </p:spTree>
    <p:extLst>
      <p:ext uri="{BB962C8B-B14F-4D97-AF65-F5344CB8AC3E}">
        <p14:creationId xmlns:p14="http://schemas.microsoft.com/office/powerpoint/2010/main" val="3794009604"/>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277EBF-2535-4910-80E8-064E3E9DE825}"/>
              </a:ext>
            </a:extLst>
          </p:cNvPr>
          <p:cNvSpPr>
            <a:spLocks noGrp="1"/>
          </p:cNvSpPr>
          <p:nvPr>
            <p:ph type="title"/>
          </p:nvPr>
        </p:nvSpPr>
        <p:spPr>
          <a:xfrm>
            <a:off x="691376" y="390719"/>
            <a:ext cx="10783229" cy="365125"/>
          </a:xfrm>
        </p:spPr>
        <p:txBody>
          <a:bodyPr/>
          <a:lstStyle/>
          <a:p>
            <a:r>
              <a:rPr lang="en-AU" sz="2800" dirty="0"/>
              <a:t>Vulnerability I4.3 NTLM v2 – Baselined Servers</a:t>
            </a:r>
          </a:p>
        </p:txBody>
      </p:sp>
      <p:sp>
        <p:nvSpPr>
          <p:cNvPr id="2" name="Slide Number Placeholder 1">
            <a:extLst>
              <a:ext uri="{FF2B5EF4-FFF2-40B4-BE49-F238E27FC236}">
                <a16:creationId xmlns:a16="http://schemas.microsoft.com/office/drawing/2014/main" id="{952B7134-1B67-4A3C-139C-0CEE41F13129}"/>
              </a:ext>
            </a:extLst>
          </p:cNvPr>
          <p:cNvSpPr>
            <a:spLocks noGrp="1"/>
          </p:cNvSpPr>
          <p:nvPr>
            <p:ph type="sldNum" sz="quarter" idx="10"/>
          </p:nvPr>
        </p:nvSpPr>
        <p:spPr/>
        <p:txBody>
          <a:bodyPr/>
          <a:lstStyle/>
          <a:p>
            <a:fld id="{876872E1-3CB8-45EA-A826-1429BD5BE353}" type="slidenum">
              <a:rPr lang="en-CA" smtClean="0"/>
              <a:pPr/>
              <a:t>9</a:t>
            </a:fld>
            <a:endParaRPr lang="en-CA"/>
          </a:p>
        </p:txBody>
      </p:sp>
      <p:graphicFrame>
        <p:nvGraphicFramePr>
          <p:cNvPr id="7" name="Table 5">
            <a:extLst>
              <a:ext uri="{FF2B5EF4-FFF2-40B4-BE49-F238E27FC236}">
                <a16:creationId xmlns:a16="http://schemas.microsoft.com/office/drawing/2014/main" id="{77341670-F149-F7A0-65D7-6B6796588F09}"/>
              </a:ext>
            </a:extLst>
          </p:cNvPr>
          <p:cNvGraphicFramePr>
            <a:graphicFrameLocks noGrp="1"/>
          </p:cNvGraphicFramePr>
          <p:nvPr>
            <p:extLst>
              <p:ext uri="{D42A27DB-BD31-4B8C-83A1-F6EECF244321}">
                <p14:modId xmlns:p14="http://schemas.microsoft.com/office/powerpoint/2010/main" val="1471943445"/>
              </p:ext>
            </p:extLst>
          </p:nvPr>
        </p:nvGraphicFramePr>
        <p:xfrm>
          <a:off x="571502" y="1003082"/>
          <a:ext cx="5524498" cy="5263760"/>
        </p:xfrm>
        <a:graphic>
          <a:graphicData uri="http://schemas.openxmlformats.org/drawingml/2006/table">
            <a:tbl>
              <a:tblPr firstRow="1" bandRow="1">
                <a:tableStyleId>{9D7B26C5-4107-4FEC-AEDC-1716B250A1EF}</a:tableStyleId>
              </a:tblPr>
              <a:tblGrid>
                <a:gridCol w="3230945">
                  <a:extLst>
                    <a:ext uri="{9D8B030D-6E8A-4147-A177-3AD203B41FA5}">
                      <a16:colId xmlns:a16="http://schemas.microsoft.com/office/drawing/2014/main" val="1758129201"/>
                    </a:ext>
                  </a:extLst>
                </a:gridCol>
                <a:gridCol w="2293553">
                  <a:extLst>
                    <a:ext uri="{9D8B030D-6E8A-4147-A177-3AD203B41FA5}">
                      <a16:colId xmlns:a16="http://schemas.microsoft.com/office/drawing/2014/main" val="42437240"/>
                    </a:ext>
                  </a:extLst>
                </a:gridCol>
              </a:tblGrid>
              <a:tr h="772911">
                <a:tc>
                  <a:txBody>
                    <a:bodyPr/>
                    <a:lstStyle/>
                    <a:p>
                      <a:r>
                        <a:rPr lang="en-AU" dirty="0"/>
                        <a:t>Operating System</a:t>
                      </a:r>
                    </a:p>
                  </a:txBody>
                  <a:tcPr/>
                </a:tc>
                <a:tc>
                  <a:txBody>
                    <a:bodyPr/>
                    <a:lstStyle/>
                    <a:p>
                      <a:r>
                        <a:rPr lang="en-AU" dirty="0"/>
                        <a:t>Number of Servers</a:t>
                      </a:r>
                    </a:p>
                  </a:txBody>
                  <a:tcPr/>
                </a:tc>
                <a:extLst>
                  <a:ext uri="{0D108BD9-81ED-4DB2-BD59-A6C34878D82A}">
                    <a16:rowId xmlns:a16="http://schemas.microsoft.com/office/drawing/2014/main" val="3315292100"/>
                  </a:ext>
                </a:extLst>
              </a:tr>
              <a:tr h="293594">
                <a:tc>
                  <a:txBody>
                    <a:bodyPr/>
                    <a:lstStyle/>
                    <a:p>
                      <a:r>
                        <a:rPr lang="en-US" sz="1400" dirty="0"/>
                        <a:t>Windows Server 2003</a:t>
                      </a:r>
                      <a:endParaRPr lang="en-AU" sz="1400" dirty="0"/>
                    </a:p>
                  </a:txBody>
                  <a:tcPr/>
                </a:tc>
                <a:tc>
                  <a:txBody>
                    <a:bodyPr/>
                    <a:lstStyle/>
                    <a:p>
                      <a:pPr algn="ctr"/>
                      <a:r>
                        <a:rPr lang="en-AU" sz="1400" dirty="0"/>
                        <a:t>2</a:t>
                      </a:r>
                    </a:p>
                  </a:txBody>
                  <a:tcPr/>
                </a:tc>
                <a:extLst>
                  <a:ext uri="{0D108BD9-81ED-4DB2-BD59-A6C34878D82A}">
                    <a16:rowId xmlns:a16="http://schemas.microsoft.com/office/drawing/2014/main" val="193116374"/>
                  </a:ext>
                </a:extLst>
              </a:tr>
              <a:tr h="49911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400" dirty="0"/>
                        <a:t>Windows Servers 2008 R2 Enterprise</a:t>
                      </a:r>
                    </a:p>
                  </a:txBody>
                  <a:tcPr/>
                </a:tc>
                <a:tc>
                  <a:txBody>
                    <a:bodyPr/>
                    <a:lstStyle/>
                    <a:p>
                      <a:pPr algn="ctr"/>
                      <a:r>
                        <a:rPr lang="en-AU" sz="1400" dirty="0"/>
                        <a:t>2</a:t>
                      </a:r>
                    </a:p>
                  </a:txBody>
                  <a:tcPr/>
                </a:tc>
                <a:extLst>
                  <a:ext uri="{0D108BD9-81ED-4DB2-BD59-A6C34878D82A}">
                    <a16:rowId xmlns:a16="http://schemas.microsoft.com/office/drawing/2014/main" val="2968629958"/>
                  </a:ext>
                </a:extLst>
              </a:tr>
              <a:tr h="499111">
                <a:tc>
                  <a:txBody>
                    <a:bodyPr/>
                    <a:lstStyle/>
                    <a:p>
                      <a:r>
                        <a:rPr lang="en-AU" sz="1400" dirty="0"/>
                        <a:t>Windows Servers 2008 R2 Standard</a:t>
                      </a:r>
                    </a:p>
                  </a:txBody>
                  <a:tcPr/>
                </a:tc>
                <a:tc>
                  <a:txBody>
                    <a:bodyPr/>
                    <a:lstStyle/>
                    <a:p>
                      <a:pPr algn="ctr"/>
                      <a:r>
                        <a:rPr lang="en-AU" sz="1400" dirty="0"/>
                        <a:t>3</a:t>
                      </a:r>
                    </a:p>
                  </a:txBody>
                  <a:tcPr/>
                </a:tc>
                <a:extLst>
                  <a:ext uri="{0D108BD9-81ED-4DB2-BD59-A6C34878D82A}">
                    <a16:rowId xmlns:a16="http://schemas.microsoft.com/office/drawing/2014/main" val="3372382616"/>
                  </a:ext>
                </a:extLst>
              </a:tr>
              <a:tr h="413099">
                <a:tc>
                  <a:txBody>
                    <a:bodyPr/>
                    <a:lstStyle/>
                    <a:p>
                      <a:r>
                        <a:rPr lang="en-AU" sz="1400" dirty="0"/>
                        <a:t>Window Server 2012 R2 Standard</a:t>
                      </a:r>
                    </a:p>
                  </a:txBody>
                  <a:tcPr/>
                </a:tc>
                <a:tc>
                  <a:txBody>
                    <a:bodyPr/>
                    <a:lstStyle/>
                    <a:p>
                      <a:pPr algn="ctr"/>
                      <a:r>
                        <a:rPr lang="en-AU" sz="1400" dirty="0"/>
                        <a:t>19</a:t>
                      </a:r>
                    </a:p>
                  </a:txBody>
                  <a:tcPr/>
                </a:tc>
                <a:extLst>
                  <a:ext uri="{0D108BD9-81ED-4DB2-BD59-A6C34878D82A}">
                    <a16:rowId xmlns:a16="http://schemas.microsoft.com/office/drawing/2014/main" val="3397564136"/>
                  </a:ext>
                </a:extLst>
              </a:tr>
              <a:tr h="49911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400" dirty="0"/>
                        <a:t>Window Server 2016 Datacenter</a:t>
                      </a:r>
                    </a:p>
                    <a:p>
                      <a:endParaRPr lang="en-AU" sz="1400" dirty="0"/>
                    </a:p>
                  </a:txBody>
                  <a:tcPr/>
                </a:tc>
                <a:tc>
                  <a:txBody>
                    <a:bodyPr/>
                    <a:lstStyle/>
                    <a:p>
                      <a:pPr algn="ctr"/>
                      <a:r>
                        <a:rPr lang="en-AU" sz="1400" dirty="0"/>
                        <a:t>1</a:t>
                      </a:r>
                    </a:p>
                  </a:txBody>
                  <a:tcPr/>
                </a:tc>
                <a:extLst>
                  <a:ext uri="{0D108BD9-81ED-4DB2-BD59-A6C34878D82A}">
                    <a16:rowId xmlns:a16="http://schemas.microsoft.com/office/drawing/2014/main" val="2326274717"/>
                  </a:ext>
                </a:extLst>
              </a:tr>
              <a:tr h="41309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400" dirty="0"/>
                        <a:t>Window Server 2016 Standard</a:t>
                      </a:r>
                    </a:p>
                  </a:txBody>
                  <a:tcPr/>
                </a:tc>
                <a:tc>
                  <a:txBody>
                    <a:bodyPr/>
                    <a:lstStyle/>
                    <a:p>
                      <a:pPr algn="ctr"/>
                      <a:r>
                        <a:rPr lang="en-AU" sz="1400" dirty="0"/>
                        <a:t>22</a:t>
                      </a:r>
                    </a:p>
                  </a:txBody>
                  <a:tcPr/>
                </a:tc>
                <a:extLst>
                  <a:ext uri="{0D108BD9-81ED-4DB2-BD59-A6C34878D82A}">
                    <a16:rowId xmlns:a16="http://schemas.microsoft.com/office/drawing/2014/main" val="162531117"/>
                  </a:ext>
                </a:extLst>
              </a:tr>
              <a:tr h="41309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400" dirty="0"/>
                        <a:t>Window Server 2019 Datacenter</a:t>
                      </a:r>
                    </a:p>
                  </a:txBody>
                  <a:tcPr/>
                </a:tc>
                <a:tc>
                  <a:txBody>
                    <a:bodyPr/>
                    <a:lstStyle/>
                    <a:p>
                      <a:pPr algn="ctr"/>
                      <a:r>
                        <a:rPr lang="en-AU" sz="1400" dirty="0"/>
                        <a:t>1</a:t>
                      </a:r>
                    </a:p>
                  </a:txBody>
                  <a:tcPr/>
                </a:tc>
                <a:extLst>
                  <a:ext uri="{0D108BD9-81ED-4DB2-BD59-A6C34878D82A}">
                    <a16:rowId xmlns:a16="http://schemas.microsoft.com/office/drawing/2014/main" val="2207621195"/>
                  </a:ext>
                </a:extLst>
              </a:tr>
              <a:tr h="41309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400" dirty="0"/>
                        <a:t>Window Server 2019 Standard</a:t>
                      </a:r>
                    </a:p>
                  </a:txBody>
                  <a:tcPr/>
                </a:tc>
                <a:tc>
                  <a:txBody>
                    <a:bodyPr/>
                    <a:lstStyle/>
                    <a:p>
                      <a:pPr algn="ctr"/>
                      <a:r>
                        <a:rPr lang="en-AU" sz="1400" dirty="0"/>
                        <a:t>40</a:t>
                      </a:r>
                    </a:p>
                  </a:txBody>
                  <a:tcPr/>
                </a:tc>
                <a:extLst>
                  <a:ext uri="{0D108BD9-81ED-4DB2-BD59-A6C34878D82A}">
                    <a16:rowId xmlns:a16="http://schemas.microsoft.com/office/drawing/2014/main" val="1639960207"/>
                  </a:ext>
                </a:extLst>
              </a:tr>
              <a:tr h="49911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400" dirty="0"/>
                        <a:t>Window Server 2019 Standard Evaluation</a:t>
                      </a:r>
                    </a:p>
                  </a:txBody>
                  <a:tcPr/>
                </a:tc>
                <a:tc>
                  <a:txBody>
                    <a:bodyPr/>
                    <a:lstStyle/>
                    <a:p>
                      <a:pPr algn="ctr"/>
                      <a:r>
                        <a:rPr lang="en-AU" sz="1400" dirty="0"/>
                        <a:t>1</a:t>
                      </a:r>
                    </a:p>
                  </a:txBody>
                  <a:tcPr/>
                </a:tc>
                <a:extLst>
                  <a:ext uri="{0D108BD9-81ED-4DB2-BD59-A6C34878D82A}">
                    <a16:rowId xmlns:a16="http://schemas.microsoft.com/office/drawing/2014/main" val="121894534"/>
                  </a:ext>
                </a:extLst>
              </a:tr>
              <a:tr h="49911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400" dirty="0">
                          <a:solidFill>
                            <a:srgbClr val="FF0000"/>
                          </a:solidFill>
                        </a:rPr>
                        <a:t>Total</a:t>
                      </a:r>
                    </a:p>
                  </a:txBody>
                  <a:tcPr/>
                </a:tc>
                <a:tc>
                  <a:txBody>
                    <a:bodyPr/>
                    <a:lstStyle/>
                    <a:p>
                      <a:pPr algn="ctr"/>
                      <a:r>
                        <a:rPr lang="en-AU" sz="1400" dirty="0">
                          <a:solidFill>
                            <a:srgbClr val="FF0000"/>
                          </a:solidFill>
                        </a:rPr>
                        <a:t>91</a:t>
                      </a:r>
                    </a:p>
                  </a:txBody>
                  <a:tcPr/>
                </a:tc>
                <a:extLst>
                  <a:ext uri="{0D108BD9-81ED-4DB2-BD59-A6C34878D82A}">
                    <a16:rowId xmlns:a16="http://schemas.microsoft.com/office/drawing/2014/main" val="938358102"/>
                  </a:ext>
                </a:extLst>
              </a:tr>
            </a:tbl>
          </a:graphicData>
        </a:graphic>
      </p:graphicFrame>
      <p:graphicFrame>
        <p:nvGraphicFramePr>
          <p:cNvPr id="8" name="Table 7">
            <a:extLst>
              <a:ext uri="{FF2B5EF4-FFF2-40B4-BE49-F238E27FC236}">
                <a16:creationId xmlns:a16="http://schemas.microsoft.com/office/drawing/2014/main" id="{98B9B2A1-FC53-FAE7-6D6A-188BFE7FAD9F}"/>
              </a:ext>
            </a:extLst>
          </p:cNvPr>
          <p:cNvGraphicFramePr>
            <a:graphicFrameLocks noGrp="1"/>
          </p:cNvGraphicFramePr>
          <p:nvPr>
            <p:extLst>
              <p:ext uri="{D42A27DB-BD31-4B8C-83A1-F6EECF244321}">
                <p14:modId xmlns:p14="http://schemas.microsoft.com/office/powerpoint/2010/main" val="1784336138"/>
              </p:ext>
            </p:extLst>
          </p:nvPr>
        </p:nvGraphicFramePr>
        <p:xfrm>
          <a:off x="6675119" y="1003082"/>
          <a:ext cx="4945379" cy="3775650"/>
        </p:xfrm>
        <a:graphic>
          <a:graphicData uri="http://schemas.openxmlformats.org/drawingml/2006/table">
            <a:tbl>
              <a:tblPr firstRow="1" bandRow="1">
                <a:tableStyleId>{9D7B26C5-4107-4FEC-AEDC-1716B250A1EF}</a:tableStyleId>
              </a:tblPr>
              <a:tblGrid>
                <a:gridCol w="2037259">
                  <a:extLst>
                    <a:ext uri="{9D8B030D-6E8A-4147-A177-3AD203B41FA5}">
                      <a16:colId xmlns:a16="http://schemas.microsoft.com/office/drawing/2014/main" val="1758129201"/>
                    </a:ext>
                  </a:extLst>
                </a:gridCol>
                <a:gridCol w="2908120">
                  <a:extLst>
                    <a:ext uri="{9D8B030D-6E8A-4147-A177-3AD203B41FA5}">
                      <a16:colId xmlns:a16="http://schemas.microsoft.com/office/drawing/2014/main" val="860925027"/>
                    </a:ext>
                  </a:extLst>
                </a:gridCol>
              </a:tblGrid>
              <a:tr h="767317">
                <a:tc>
                  <a:txBody>
                    <a:bodyPr/>
                    <a:lstStyle/>
                    <a:p>
                      <a:r>
                        <a:rPr lang="en-AU"/>
                        <a:t>Pilot selection  criteria</a:t>
                      </a:r>
                    </a:p>
                  </a:txBody>
                  <a:tcPr/>
                </a:tc>
                <a:tc>
                  <a:txBody>
                    <a:bodyPr/>
                    <a:lstStyle/>
                    <a:p>
                      <a:endParaRPr lang="en-AU"/>
                    </a:p>
                  </a:txBody>
                  <a:tcPr/>
                </a:tc>
                <a:extLst>
                  <a:ext uri="{0D108BD9-81ED-4DB2-BD59-A6C34878D82A}">
                    <a16:rowId xmlns:a16="http://schemas.microsoft.com/office/drawing/2014/main" val="3315292100"/>
                  </a:ext>
                </a:extLst>
              </a:tr>
              <a:tr h="1688096">
                <a:tc>
                  <a:txBody>
                    <a:bodyPr/>
                    <a:lstStyle/>
                    <a:p>
                      <a:pPr marL="0" indent="0">
                        <a:buNone/>
                      </a:pPr>
                      <a:r>
                        <a:rPr lang="en-AU" dirty="0"/>
                        <a:t>Criticality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Non-Critical, - Level 5-6 Non-Production Servers - </a:t>
                      </a:r>
                      <a:r>
                        <a:rPr lang="en-AU" dirty="0">
                          <a:solidFill>
                            <a:srgbClr val="FF0000"/>
                          </a:solidFill>
                        </a:rPr>
                        <a:t>65</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AU" dirty="0"/>
                    </a:p>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Critical - Level 3-4 Non-Production Servers - </a:t>
                      </a:r>
                      <a:r>
                        <a:rPr lang="en-AU" dirty="0">
                          <a:solidFill>
                            <a:srgbClr val="FF0000"/>
                          </a:solidFill>
                        </a:rPr>
                        <a:t>26</a:t>
                      </a:r>
                    </a:p>
                  </a:txBody>
                  <a:tcPr/>
                </a:tc>
                <a:extLst>
                  <a:ext uri="{0D108BD9-81ED-4DB2-BD59-A6C34878D82A}">
                    <a16:rowId xmlns:a16="http://schemas.microsoft.com/office/drawing/2014/main" val="193116374"/>
                  </a:ext>
                </a:extLst>
              </a:tr>
              <a:tr h="630893">
                <a:tc>
                  <a:txBody>
                    <a:bodyPr/>
                    <a:lstStyle/>
                    <a:p>
                      <a:pPr marL="0" indent="0">
                        <a:buNone/>
                      </a:pPr>
                      <a:r>
                        <a:rPr lang="en-AU"/>
                        <a:t>Region</a:t>
                      </a:r>
                    </a:p>
                  </a:txBody>
                  <a:tcPr/>
                </a:tc>
                <a:tc>
                  <a:txBody>
                    <a:bodyPr/>
                    <a:lstStyle/>
                    <a:p>
                      <a:pPr marL="0" indent="0">
                        <a:buNone/>
                      </a:pPr>
                      <a:r>
                        <a:rPr lang="en-AU" dirty="0"/>
                        <a:t>APAC, APAC-E and APAC-W</a:t>
                      </a:r>
                    </a:p>
                  </a:txBody>
                  <a:tcPr/>
                </a:tc>
                <a:extLst>
                  <a:ext uri="{0D108BD9-81ED-4DB2-BD59-A6C34878D82A}">
                    <a16:rowId xmlns:a16="http://schemas.microsoft.com/office/drawing/2014/main" val="156424525"/>
                  </a:ext>
                </a:extLst>
              </a:tr>
              <a:tr h="630893">
                <a:tc>
                  <a:txBody>
                    <a:bodyPr/>
                    <a:lstStyle/>
                    <a:p>
                      <a:pPr marL="0" indent="0">
                        <a:buNone/>
                      </a:pPr>
                      <a:r>
                        <a:rPr lang="en-AU"/>
                        <a:t>PCN</a:t>
                      </a:r>
                    </a:p>
                  </a:txBody>
                  <a:tcPr/>
                </a:tc>
                <a:tc>
                  <a:txBody>
                    <a:bodyPr/>
                    <a:lstStyle/>
                    <a:p>
                      <a:pPr marL="0" indent="0">
                        <a:buNone/>
                      </a:pPr>
                      <a:r>
                        <a:rPr lang="en-AU" dirty="0"/>
                        <a:t>PCN servers are excluded</a:t>
                      </a:r>
                    </a:p>
                  </a:txBody>
                  <a:tcPr/>
                </a:tc>
                <a:extLst>
                  <a:ext uri="{0D108BD9-81ED-4DB2-BD59-A6C34878D82A}">
                    <a16:rowId xmlns:a16="http://schemas.microsoft.com/office/drawing/2014/main" val="1655346380"/>
                  </a:ext>
                </a:extLst>
              </a:tr>
            </a:tbl>
          </a:graphicData>
        </a:graphic>
      </p:graphicFrame>
      <p:sp>
        <p:nvSpPr>
          <p:cNvPr id="9" name="TextBox 8">
            <a:extLst>
              <a:ext uri="{FF2B5EF4-FFF2-40B4-BE49-F238E27FC236}">
                <a16:creationId xmlns:a16="http://schemas.microsoft.com/office/drawing/2014/main" id="{956F322C-B546-D02A-923F-F1FCAF7000FD}"/>
              </a:ext>
            </a:extLst>
          </p:cNvPr>
          <p:cNvSpPr txBox="1"/>
          <p:nvPr/>
        </p:nvSpPr>
        <p:spPr>
          <a:xfrm>
            <a:off x="6675119" y="5208587"/>
            <a:ext cx="5017137" cy="923330"/>
          </a:xfrm>
          <a:prstGeom prst="rect">
            <a:avLst/>
          </a:prstGeom>
          <a:noFill/>
        </p:spPr>
        <p:txBody>
          <a:bodyPr wrap="square">
            <a:spAutoFit/>
          </a:bodyPr>
          <a:lstStyle/>
          <a:p>
            <a:r>
              <a:rPr lang="en-AU" dirty="0"/>
              <a:t>Based on selection criteria </a:t>
            </a:r>
            <a:r>
              <a:rPr lang="en-AU" dirty="0">
                <a:solidFill>
                  <a:srgbClr val="FF0000"/>
                </a:solidFill>
              </a:rPr>
              <a:t>50</a:t>
            </a:r>
            <a:r>
              <a:rPr lang="en-AU" dirty="0"/>
              <a:t> Non-Critical + </a:t>
            </a:r>
            <a:r>
              <a:rPr lang="en-AU" dirty="0">
                <a:solidFill>
                  <a:srgbClr val="FF0000"/>
                </a:solidFill>
              </a:rPr>
              <a:t>20</a:t>
            </a:r>
            <a:r>
              <a:rPr lang="en-AU" dirty="0"/>
              <a:t> Critical Pilot servers need approval by RT (see attachments).</a:t>
            </a:r>
          </a:p>
        </p:txBody>
      </p:sp>
    </p:spTree>
    <p:extLst>
      <p:ext uri="{BB962C8B-B14F-4D97-AF65-F5344CB8AC3E}">
        <p14:creationId xmlns:p14="http://schemas.microsoft.com/office/powerpoint/2010/main" val="1740764533"/>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BQfrizKYGKcpgVVI28vedw"/>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1_Unrestricted">
  <a:themeElements>
    <a:clrScheme name="Avanade FY17">
      <a:dk1>
        <a:srgbClr val="595959"/>
      </a:dk1>
      <a:lt1>
        <a:sysClr val="window" lastClr="FFFFFF"/>
      </a:lt1>
      <a:dk2>
        <a:srgbClr val="FF5800"/>
      </a:dk2>
      <a:lt2>
        <a:srgbClr val="E7E6E6"/>
      </a:lt2>
      <a:accent1>
        <a:srgbClr val="FF5800"/>
      </a:accent1>
      <a:accent2>
        <a:srgbClr val="CE056A"/>
      </a:accent2>
      <a:accent3>
        <a:srgbClr val="C80000"/>
      </a:accent3>
      <a:accent4>
        <a:srgbClr val="FFB414"/>
      </a:accent4>
      <a:accent5>
        <a:srgbClr val="47800A"/>
      </a:accent5>
      <a:accent6>
        <a:srgbClr val="008376"/>
      </a:accent6>
      <a:hlink>
        <a:srgbClr val="FF5800"/>
      </a:hlink>
      <a:folHlink>
        <a:srgbClr val="890078"/>
      </a:folHlink>
    </a:clrScheme>
    <a:fontScheme name="Custom 1">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hoto Cover PPT Template_2019" id="{F40E4053-D93C-8B4C-ABB0-355E77D9BF60}" vid="{7BE3C35A-BAB7-344E-84DB-4161C59859C6}"/>
    </a:ext>
  </a:extLst>
</a:theme>
</file>

<file path=ppt/theme/theme2.xml><?xml version="1.0" encoding="utf-8"?>
<a:theme xmlns:a="http://schemas.openxmlformats.org/drawingml/2006/main" name="1_Office Theme">
  <a:themeElements>
    <a:clrScheme name="CBA+Accenture purple">
      <a:dk1>
        <a:srgbClr val="000000"/>
      </a:dk1>
      <a:lt1>
        <a:srgbClr val="FFFFFF"/>
      </a:lt1>
      <a:dk2>
        <a:srgbClr val="595959"/>
      </a:dk2>
      <a:lt2>
        <a:srgbClr val="BEBEBE"/>
      </a:lt2>
      <a:accent1>
        <a:srgbClr val="FF9500"/>
      </a:accent1>
      <a:accent2>
        <a:srgbClr val="FFC100"/>
      </a:accent2>
      <a:accent3>
        <a:srgbClr val="FFD93A"/>
      </a:accent3>
      <a:accent4>
        <a:srgbClr val="A100FF"/>
      </a:accent4>
      <a:accent5>
        <a:srgbClr val="7500C0"/>
      </a:accent5>
      <a:accent6>
        <a:srgbClr val="460073"/>
      </a:accent6>
      <a:hlink>
        <a:srgbClr val="FFB600"/>
      </a:hlink>
      <a:folHlink>
        <a:srgbClr val="FFB600"/>
      </a:folHlink>
    </a:clrScheme>
    <a:fontScheme name="Accenture Graphik">
      <a:majorFont>
        <a:latin typeface="Graphik Black"/>
        <a:ea typeface=""/>
        <a:cs typeface=""/>
      </a:majorFont>
      <a:minorFont>
        <a:latin typeface="Graphi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dirty="0" err="1"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Hybrid Windows">
  <a:themeElements>
    <a:clrScheme name="Accenture 2020">
      <a:dk1>
        <a:srgbClr val="000000"/>
      </a:dk1>
      <a:lt1>
        <a:srgbClr val="FFFFFF"/>
      </a:lt1>
      <a:dk2>
        <a:srgbClr val="96968C"/>
      </a:dk2>
      <a:lt2>
        <a:srgbClr val="E6E6DC"/>
      </a:lt2>
      <a:accent1>
        <a:srgbClr val="A100FF"/>
      </a:accent1>
      <a:accent2>
        <a:srgbClr val="7500C0"/>
      </a:accent2>
      <a:accent3>
        <a:srgbClr val="460073"/>
      </a:accent3>
      <a:accent4>
        <a:srgbClr val="B455AA"/>
      </a:accent4>
      <a:accent5>
        <a:srgbClr val="BE82FF"/>
      </a:accent5>
      <a:accent6>
        <a:srgbClr val="DCAFFF"/>
      </a:accent6>
      <a:hlink>
        <a:srgbClr val="A100FF"/>
      </a:hlink>
      <a:folHlink>
        <a:srgbClr val="7500C0"/>
      </a:folHlink>
    </a:clrScheme>
    <a:fontScheme name="Accenture - Graphik">
      <a:majorFont>
        <a:latin typeface="Graphik"/>
        <a:ea typeface=""/>
        <a:cs typeface=""/>
      </a:majorFont>
      <a:minorFont>
        <a:latin typeface="Graphi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tIns="91440" bIns="91440" rtlCol="0" anchor="ctr"/>
      <a:lstStyle>
        <a:defPPr algn="ctr">
          <a:defRPr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28575">
          <a:solidFill>
            <a:schemeClr val="accent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gn="l" defTabSz="228600">
          <a:spcAft>
            <a:spcPts val="1200"/>
          </a:spcAft>
          <a:defRPr noProof="0" dirty="0" smtClean="0"/>
        </a:defPPr>
      </a:lstStyle>
    </a:txDef>
  </a:objectDefaults>
  <a:extraClrSchemeLst/>
  <a:extLst>
    <a:ext uri="{05A4C25C-085E-4340-85A3-A5531E510DB2}">
      <thm15:themeFamily xmlns:thm15="http://schemas.microsoft.com/office/thememl/2012/main" name="Acc_StratConsultTemplate_Graphik_102220" id="{FB18CB42-0691-9443-AA5B-F028A7B57796}" vid="{59614DBF-45D1-D74E-AC9F-944E0932E174}"/>
    </a:ext>
  </a:extLst>
</a:theme>
</file>

<file path=ppt/theme/theme4.xml><?xml version="1.0" encoding="utf-8"?>
<a:theme xmlns:a="http://schemas.openxmlformats.org/drawingml/2006/main" name="43_Hybrid Windows">
  <a:themeElements>
    <a:clrScheme name="Accenture 2020">
      <a:dk1>
        <a:srgbClr val="000000"/>
      </a:dk1>
      <a:lt1>
        <a:srgbClr val="FFFFFF"/>
      </a:lt1>
      <a:dk2>
        <a:srgbClr val="96968C"/>
      </a:dk2>
      <a:lt2>
        <a:srgbClr val="E6E6DC"/>
      </a:lt2>
      <a:accent1>
        <a:srgbClr val="A100FF"/>
      </a:accent1>
      <a:accent2>
        <a:srgbClr val="7500C0"/>
      </a:accent2>
      <a:accent3>
        <a:srgbClr val="460073"/>
      </a:accent3>
      <a:accent4>
        <a:srgbClr val="B455AA"/>
      </a:accent4>
      <a:accent5>
        <a:srgbClr val="BE82FF"/>
      </a:accent5>
      <a:accent6>
        <a:srgbClr val="DCAFFF"/>
      </a:accent6>
      <a:hlink>
        <a:srgbClr val="A100FF"/>
      </a:hlink>
      <a:folHlink>
        <a:srgbClr val="7500C0"/>
      </a:folHlink>
    </a:clrScheme>
    <a:fontScheme name="Accenture - Graphik">
      <a:majorFont>
        <a:latin typeface="Graphik"/>
        <a:ea typeface=""/>
        <a:cs typeface=""/>
      </a:majorFont>
      <a:minorFont>
        <a:latin typeface="Graphi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tIns="91440" bIns="91440" rtlCol="0" anchor="ctr"/>
      <a:lstStyle>
        <a:defPPr algn="ctr">
          <a:defRPr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28575">
          <a:solidFill>
            <a:schemeClr val="accent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gn="l" defTabSz="228600">
          <a:spcAft>
            <a:spcPts val="1200"/>
          </a:spcAft>
          <a:defRPr noProof="0" dirty="0" smtClean="0"/>
        </a:defPPr>
      </a:lstStyle>
    </a:txDef>
  </a:objectDefaults>
  <a:extraClrSchemeLst/>
  <a:extLst>
    <a:ext uri="{05A4C25C-085E-4340-85A3-A5531E510DB2}">
      <thm15:themeFamily xmlns:thm15="http://schemas.microsoft.com/office/thememl/2012/main" name="Acc_StratConsultTemplate_Graphik_102220" id="{FB18CB42-0691-9443-AA5B-F028A7B57796}" vid="{59614DBF-45D1-D74E-AC9F-944E0932E174}"/>
    </a:ext>
  </a:extLst>
</a:theme>
</file>

<file path=ppt/theme/theme5.xml><?xml version="1.0" encoding="utf-8"?>
<a:theme xmlns:a="http://schemas.openxmlformats.org/drawingml/2006/main" name="42_Hybrid Windows">
  <a:themeElements>
    <a:clrScheme name="Accenture 2020">
      <a:dk1>
        <a:srgbClr val="000000"/>
      </a:dk1>
      <a:lt1>
        <a:srgbClr val="FFFFFF"/>
      </a:lt1>
      <a:dk2>
        <a:srgbClr val="96968C"/>
      </a:dk2>
      <a:lt2>
        <a:srgbClr val="E6E6DC"/>
      </a:lt2>
      <a:accent1>
        <a:srgbClr val="A100FF"/>
      </a:accent1>
      <a:accent2>
        <a:srgbClr val="7500C0"/>
      </a:accent2>
      <a:accent3>
        <a:srgbClr val="460073"/>
      </a:accent3>
      <a:accent4>
        <a:srgbClr val="B455AA"/>
      </a:accent4>
      <a:accent5>
        <a:srgbClr val="BE82FF"/>
      </a:accent5>
      <a:accent6>
        <a:srgbClr val="DCAFFF"/>
      </a:accent6>
      <a:hlink>
        <a:srgbClr val="A100FF"/>
      </a:hlink>
      <a:folHlink>
        <a:srgbClr val="7500C0"/>
      </a:folHlink>
    </a:clrScheme>
    <a:fontScheme name="Accenture - Graphik">
      <a:majorFont>
        <a:latin typeface="Graphik"/>
        <a:ea typeface=""/>
        <a:cs typeface=""/>
      </a:majorFont>
      <a:minorFont>
        <a:latin typeface="Graphi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tIns="91440" bIns="91440" rtlCol="0" anchor="ctr"/>
      <a:lstStyle>
        <a:defPPr algn="ctr">
          <a:defRPr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28575">
          <a:solidFill>
            <a:schemeClr val="accent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gn="l" defTabSz="228600">
          <a:spcAft>
            <a:spcPts val="1200"/>
          </a:spcAft>
          <a:defRPr noProof="0" dirty="0" smtClean="0"/>
        </a:defPPr>
      </a:lstStyle>
    </a:txDef>
  </a:objectDefaults>
  <a:extraClrSchemeLst/>
  <a:extLst>
    <a:ext uri="{05A4C25C-085E-4340-85A3-A5531E510DB2}">
      <thm15:themeFamily xmlns:thm15="http://schemas.microsoft.com/office/thememl/2012/main" name="Acc_StratConsultTemplate_Graphik_102220" id="{FB18CB42-0691-9443-AA5B-F028A7B57796}" vid="{59614DBF-45D1-D74E-AC9F-944E0932E174}"/>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E1E2B39043C7E40952DF1086CF29555" ma:contentTypeVersion="2" ma:contentTypeDescription="Create a new document." ma:contentTypeScope="" ma:versionID="91638fd2cef831b1a2274e6e0264d240">
  <xsd:schema xmlns:xsd="http://www.w3.org/2001/XMLSchema" xmlns:xs="http://www.w3.org/2001/XMLSchema" xmlns:p="http://schemas.microsoft.com/office/2006/metadata/properties" xmlns:ns2="a0a1764d-9f19-445a-8b95-79336f5e3332" targetNamespace="http://schemas.microsoft.com/office/2006/metadata/properties" ma:root="true" ma:fieldsID="bdd2b82fdbb59bc8cc1edb58933ecc59" ns2:_="">
    <xsd:import namespace="a0a1764d-9f19-445a-8b95-79336f5e3332"/>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0a1764d-9f19-445a-8b95-79336f5e333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AC471978-E0A0-4DB3-9E26-0E57D67B288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0a1764d-9f19-445a-8b95-79336f5e333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E922E14-3AC6-4802-BA1C-164C9B4ABAC0}">
  <ds:schemaRefs>
    <ds:schemaRef ds:uri="http://schemas.microsoft.com/sharepoint/v3/contenttype/forms"/>
  </ds:schemaRefs>
</ds:datastoreItem>
</file>

<file path=customXml/itemProps3.xml><?xml version="1.0" encoding="utf-8"?>
<ds:datastoreItem xmlns:ds="http://schemas.openxmlformats.org/officeDocument/2006/customXml" ds:itemID="{809AD9A0-EC54-4235-8300-AB86EB6073B0}">
  <ds:schemaRefs>
    <ds:schemaRef ds:uri="a0a1764d-9f19-445a-8b95-79336f5e3332"/>
    <ds:schemaRef ds:uri="http://schemas.microsoft.com/office/2006/metadata/properties"/>
    <ds:schemaRef ds:uri="http://www.w3.org/XML/1998/namespace"/>
    <ds:schemaRef ds:uri="http://schemas.openxmlformats.org/package/2006/metadata/core-properties"/>
    <ds:schemaRef ds:uri="http://schemas.microsoft.com/office/2006/documentManagement/types"/>
    <ds:schemaRef ds:uri="http://purl.org/dc/terms/"/>
    <ds:schemaRef ds:uri="http://schemas.microsoft.com/office/infopath/2007/PartnerControls"/>
    <ds:schemaRef ds:uri="http://purl.org/dc/dcmitype/"/>
    <ds:schemaRef ds:uri="http://purl.org/dc/elements/1.1/"/>
  </ds:schemaRefs>
</ds:datastoreItem>
</file>

<file path=docMetadata/LabelInfo.xml><?xml version="1.0" encoding="utf-8"?>
<clbl:labelList xmlns:clbl="http://schemas.microsoft.com/office/2020/mipLabelMetadata">
  <clbl:label id="{5fae8262-b78e-4366-8929-a5d6aac95320}" enabled="1" method="Standard" siteId="{cf36141c-ddd7-45a7-b073-111f66d0b30c}" removed="0"/>
</clbl:labelList>
</file>

<file path=docProps/app.xml><?xml version="1.0" encoding="utf-8"?>
<Properties xmlns="http://schemas.openxmlformats.org/officeDocument/2006/extended-properties" xmlns:vt="http://schemas.openxmlformats.org/officeDocument/2006/docPropsVTypes">
  <TotalTime>0</TotalTime>
  <Words>2194</Words>
  <Application>Microsoft Office PowerPoint</Application>
  <PresentationFormat>Widescreen</PresentationFormat>
  <Paragraphs>454</Paragraphs>
  <Slides>20</Slides>
  <Notes>3</Notes>
  <HiddenSlides>0</HiddenSlides>
  <MMClips>0</MMClips>
  <ScaleCrop>false</ScaleCrop>
  <HeadingPairs>
    <vt:vector size="8" baseType="variant">
      <vt:variant>
        <vt:lpstr>Fonts Used</vt:lpstr>
      </vt:variant>
      <vt:variant>
        <vt:i4>14</vt:i4>
      </vt:variant>
      <vt:variant>
        <vt:lpstr>Theme</vt:lpstr>
      </vt:variant>
      <vt:variant>
        <vt:i4>5</vt:i4>
      </vt:variant>
      <vt:variant>
        <vt:lpstr>Embedded OLE Servers</vt:lpstr>
      </vt:variant>
      <vt:variant>
        <vt:i4>1</vt:i4>
      </vt:variant>
      <vt:variant>
        <vt:lpstr>Slide Titles</vt:lpstr>
      </vt:variant>
      <vt:variant>
        <vt:i4>20</vt:i4>
      </vt:variant>
    </vt:vector>
  </HeadingPairs>
  <TitlesOfParts>
    <vt:vector size="40" baseType="lpstr">
      <vt:lpstr>-apple-system</vt:lpstr>
      <vt:lpstr>Arial</vt:lpstr>
      <vt:lpstr>Calibri</vt:lpstr>
      <vt:lpstr>Graphik</vt:lpstr>
      <vt:lpstr>Graphik Black</vt:lpstr>
      <vt:lpstr>Graphik Light</vt:lpstr>
      <vt:lpstr>Graphik Semibold</vt:lpstr>
      <vt:lpstr>Graphik-SemiboldItalic</vt:lpstr>
      <vt:lpstr>GT Sectra Fine Rg</vt:lpstr>
      <vt:lpstr>Segoe UI</vt:lpstr>
      <vt:lpstr>Segoe UI Light</vt:lpstr>
      <vt:lpstr>Segoe UI Semibold</vt:lpstr>
      <vt:lpstr>Segoe UI Semilight</vt:lpstr>
      <vt:lpstr>System Font</vt:lpstr>
      <vt:lpstr>1_Unrestricted</vt:lpstr>
      <vt:lpstr>1_Office Theme</vt:lpstr>
      <vt:lpstr>Hybrid Windows</vt:lpstr>
      <vt:lpstr>43_Hybrid Windows</vt:lpstr>
      <vt:lpstr>42_Hybrid Windows</vt:lpstr>
      <vt:lpstr>think-cell Slide</vt:lpstr>
      <vt:lpstr>PowerPoint Presentation</vt:lpstr>
      <vt:lpstr>Agenda</vt:lpstr>
      <vt:lpstr>Overview</vt:lpstr>
      <vt:lpstr>Vulnerability A3.1 Clear Text Password (CTP) - Overview</vt:lpstr>
      <vt:lpstr>Vulnerability A3.1 Clear Text Password (CTP) – Baselined Servers</vt:lpstr>
      <vt:lpstr>Vulnerability A3.1 Clear Text Password - Discovery and analysis</vt:lpstr>
      <vt:lpstr>Vulnerability A3.1 Clear Text Password - Decisions</vt:lpstr>
      <vt:lpstr>Vulnerability I4.3 NTLM v2 - Overview</vt:lpstr>
      <vt:lpstr>Vulnerability I4.3 NTLM v2 – Baselined Servers</vt:lpstr>
      <vt:lpstr>Vulnerability I4.3 NTLM v2 - Discovery and analysis</vt:lpstr>
      <vt:lpstr>Vulnerability I4.3 NTLM- Decisions</vt:lpstr>
      <vt:lpstr>Vulnerability I4.5 PowerShell v2 - Overview</vt:lpstr>
      <vt:lpstr>Vulnerability I4.5 PowerShell v2 – Baselined Servers</vt:lpstr>
      <vt:lpstr>Vulnerability I4.5 PowerShell v2 - Discovery and analysis</vt:lpstr>
      <vt:lpstr>Vulnerability I4.5 PowerShell v2 - Decisions</vt:lpstr>
      <vt:lpstr>Vulnerability I4.1 RDP – Overview  (Alex to update below section)</vt:lpstr>
      <vt:lpstr>Vulnerability I4.1 RDP – Baselined Servers</vt:lpstr>
      <vt:lpstr>Vulnerability I4.1 RDP - Discovery and analysis</vt:lpstr>
      <vt:lpstr>Vulnerability I4.1 RDP - Decisions</vt:lpstr>
      <vt:lpstr>Next Steps</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revision>1</cp:revision>
  <dcterms:created xsi:type="dcterms:W3CDTF">2022-08-10T00:38:11Z</dcterms:created>
  <dcterms:modified xsi:type="dcterms:W3CDTF">2022-08-10T15:24:30Z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0x010100DE1E2B39043C7E40952DF1086CF29555</vt:lpwstr>
  </property>
</Properties>
</file>